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3" r:id="rId3"/>
    <p:sldId id="272" r:id="rId4"/>
    <p:sldId id="256" r:id="rId5"/>
    <p:sldId id="265" r:id="rId6"/>
    <p:sldId id="269" r:id="rId7"/>
    <p:sldId id="274" r:id="rId8"/>
    <p:sldId id="282" r:id="rId9"/>
    <p:sldId id="283" r:id="rId10"/>
    <p:sldId id="277" r:id="rId11"/>
    <p:sldId id="278" r:id="rId12"/>
    <p:sldId id="279" r:id="rId13"/>
    <p:sldId id="271" r:id="rId14"/>
    <p:sldId id="281" r:id="rId15"/>
    <p:sldId id="270" r:id="rId16"/>
    <p:sldId id="259" r:id="rId17"/>
    <p:sldId id="280" r:id="rId18"/>
    <p:sldId id="264" r:id="rId19"/>
    <p:sldId id="260" r:id="rId20"/>
    <p:sldId id="273" r:id="rId21"/>
    <p:sldId id="275" r:id="rId22"/>
    <p:sldId id="266" r:id="rId23"/>
    <p:sldId id="276" r:id="rId24"/>
    <p:sldId id="261" r:id="rId25"/>
    <p:sldId id="262" r:id="rId26"/>
    <p:sldId id="258" r:id="rId2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275" autoAdjust="0"/>
  </p:normalViewPr>
  <p:slideViewPr>
    <p:cSldViewPr snapToGrid="0">
      <p:cViewPr varScale="1">
        <p:scale>
          <a:sx n="97" d="100"/>
          <a:sy n="97" d="100"/>
        </p:scale>
        <p:origin x="107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A279D-B15B-41D0-9EEE-98E59E1C2F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a:extLst>
              <a:ext uri="{FF2B5EF4-FFF2-40B4-BE49-F238E27FC236}">
                <a16:creationId xmlns:a16="http://schemas.microsoft.com/office/drawing/2014/main" id="{51A445DA-256A-4070-B19A-CEEAB8389C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1B51B873-D8B6-4487-91A5-F04B03D55FA0}"/>
              </a:ext>
            </a:extLst>
          </p:cNvPr>
          <p:cNvSpPr>
            <a:spLocks noGrp="1"/>
          </p:cNvSpPr>
          <p:nvPr>
            <p:ph type="dt" sz="half" idx="10"/>
          </p:nvPr>
        </p:nvSpPr>
        <p:spPr/>
        <p:txBody>
          <a:bodyPr/>
          <a:lstStyle/>
          <a:p>
            <a:fld id="{7E838D47-DCEC-4F56-923B-517A7E533FA1}" type="datetimeFigureOut">
              <a:rPr lang="ru-RU" smtClean="0"/>
              <a:t>27.04.2026</a:t>
            </a:fld>
            <a:endParaRPr lang="ru-RU"/>
          </a:p>
        </p:txBody>
      </p:sp>
      <p:sp>
        <p:nvSpPr>
          <p:cNvPr id="5" name="Footer Placeholder 4">
            <a:extLst>
              <a:ext uri="{FF2B5EF4-FFF2-40B4-BE49-F238E27FC236}">
                <a16:creationId xmlns:a16="http://schemas.microsoft.com/office/drawing/2014/main" id="{0152F82F-4D7D-4390-9554-EA08EEB9D1CF}"/>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B66AE3CE-06BE-457A-83F2-43CAB649C826}"/>
              </a:ext>
            </a:extLst>
          </p:cNvPr>
          <p:cNvSpPr>
            <a:spLocks noGrp="1"/>
          </p:cNvSpPr>
          <p:nvPr>
            <p:ph type="sldNum" sz="quarter" idx="12"/>
          </p:nvPr>
        </p:nvSpPr>
        <p:spPr/>
        <p:txBody>
          <a:bodyPr/>
          <a:lstStyle/>
          <a:p>
            <a:fld id="{305FA624-5D2B-4412-8739-960754B8377C}" type="slidenum">
              <a:rPr lang="ru-RU" smtClean="0"/>
              <a:t>‹#›</a:t>
            </a:fld>
            <a:endParaRPr lang="ru-RU"/>
          </a:p>
        </p:txBody>
      </p:sp>
    </p:spTree>
    <p:extLst>
      <p:ext uri="{BB962C8B-B14F-4D97-AF65-F5344CB8AC3E}">
        <p14:creationId xmlns:p14="http://schemas.microsoft.com/office/powerpoint/2010/main" val="1860117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4BB2-B05D-430B-AAB9-94C5ED44D955}"/>
              </a:ext>
            </a:extLst>
          </p:cNvPr>
          <p:cNvSpPr>
            <a:spLocks noGrp="1"/>
          </p:cNvSpPr>
          <p:nvPr>
            <p:ph type="title"/>
          </p:nvPr>
        </p:nvSpPr>
        <p:spPr/>
        <p:txBody>
          <a:bodyPr/>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8B25AA80-045B-47E6-A23A-876C3C50FD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CCA5A9DF-C427-4ACD-A3A1-C39127E0795B}"/>
              </a:ext>
            </a:extLst>
          </p:cNvPr>
          <p:cNvSpPr>
            <a:spLocks noGrp="1"/>
          </p:cNvSpPr>
          <p:nvPr>
            <p:ph type="dt" sz="half" idx="10"/>
          </p:nvPr>
        </p:nvSpPr>
        <p:spPr/>
        <p:txBody>
          <a:bodyPr/>
          <a:lstStyle/>
          <a:p>
            <a:fld id="{7E838D47-DCEC-4F56-923B-517A7E533FA1}" type="datetimeFigureOut">
              <a:rPr lang="ru-RU" smtClean="0"/>
              <a:t>27.04.2026</a:t>
            </a:fld>
            <a:endParaRPr lang="ru-RU"/>
          </a:p>
        </p:txBody>
      </p:sp>
      <p:sp>
        <p:nvSpPr>
          <p:cNvPr id="5" name="Footer Placeholder 4">
            <a:extLst>
              <a:ext uri="{FF2B5EF4-FFF2-40B4-BE49-F238E27FC236}">
                <a16:creationId xmlns:a16="http://schemas.microsoft.com/office/drawing/2014/main" id="{ADC8D912-3EC7-4293-9E6A-0D90E1D43917}"/>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35B499DC-CF4D-41FB-9F23-357D4AA159D4}"/>
              </a:ext>
            </a:extLst>
          </p:cNvPr>
          <p:cNvSpPr>
            <a:spLocks noGrp="1"/>
          </p:cNvSpPr>
          <p:nvPr>
            <p:ph type="sldNum" sz="quarter" idx="12"/>
          </p:nvPr>
        </p:nvSpPr>
        <p:spPr/>
        <p:txBody>
          <a:bodyPr/>
          <a:lstStyle/>
          <a:p>
            <a:fld id="{305FA624-5D2B-4412-8739-960754B8377C}" type="slidenum">
              <a:rPr lang="ru-RU" smtClean="0"/>
              <a:t>‹#›</a:t>
            </a:fld>
            <a:endParaRPr lang="ru-RU"/>
          </a:p>
        </p:txBody>
      </p:sp>
    </p:spTree>
    <p:extLst>
      <p:ext uri="{BB962C8B-B14F-4D97-AF65-F5344CB8AC3E}">
        <p14:creationId xmlns:p14="http://schemas.microsoft.com/office/powerpoint/2010/main" val="2667647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3755FF-D860-4800-9593-D0CC70BB1E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a:extLst>
              <a:ext uri="{FF2B5EF4-FFF2-40B4-BE49-F238E27FC236}">
                <a16:creationId xmlns:a16="http://schemas.microsoft.com/office/drawing/2014/main" id="{49FD3D30-997E-4275-BC24-5F2F92E45C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9E05E3CF-779B-4A82-9A6E-DC8AEBFF9B7B}"/>
              </a:ext>
            </a:extLst>
          </p:cNvPr>
          <p:cNvSpPr>
            <a:spLocks noGrp="1"/>
          </p:cNvSpPr>
          <p:nvPr>
            <p:ph type="dt" sz="half" idx="10"/>
          </p:nvPr>
        </p:nvSpPr>
        <p:spPr/>
        <p:txBody>
          <a:bodyPr/>
          <a:lstStyle/>
          <a:p>
            <a:fld id="{7E838D47-DCEC-4F56-923B-517A7E533FA1}" type="datetimeFigureOut">
              <a:rPr lang="ru-RU" smtClean="0"/>
              <a:t>27.04.2026</a:t>
            </a:fld>
            <a:endParaRPr lang="ru-RU"/>
          </a:p>
        </p:txBody>
      </p:sp>
      <p:sp>
        <p:nvSpPr>
          <p:cNvPr id="5" name="Footer Placeholder 4">
            <a:extLst>
              <a:ext uri="{FF2B5EF4-FFF2-40B4-BE49-F238E27FC236}">
                <a16:creationId xmlns:a16="http://schemas.microsoft.com/office/drawing/2014/main" id="{795C863D-ADAF-4DB8-B2D7-AABD3ECFED71}"/>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222CAFA7-3848-46BF-999B-A9E71134F7EF}"/>
              </a:ext>
            </a:extLst>
          </p:cNvPr>
          <p:cNvSpPr>
            <a:spLocks noGrp="1"/>
          </p:cNvSpPr>
          <p:nvPr>
            <p:ph type="sldNum" sz="quarter" idx="12"/>
          </p:nvPr>
        </p:nvSpPr>
        <p:spPr/>
        <p:txBody>
          <a:bodyPr/>
          <a:lstStyle/>
          <a:p>
            <a:fld id="{305FA624-5D2B-4412-8739-960754B8377C}" type="slidenum">
              <a:rPr lang="ru-RU" smtClean="0"/>
              <a:t>‹#›</a:t>
            </a:fld>
            <a:endParaRPr lang="ru-RU"/>
          </a:p>
        </p:txBody>
      </p:sp>
    </p:spTree>
    <p:extLst>
      <p:ext uri="{BB962C8B-B14F-4D97-AF65-F5344CB8AC3E}">
        <p14:creationId xmlns:p14="http://schemas.microsoft.com/office/powerpoint/2010/main" val="3777723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54216-BBA9-4179-B0B1-D651371D076C}"/>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D4FBB3BA-7F8C-4540-83D1-5D37D6158F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4FD4FB14-AFA3-4C69-8DAB-27F7596958D5}"/>
              </a:ext>
            </a:extLst>
          </p:cNvPr>
          <p:cNvSpPr>
            <a:spLocks noGrp="1"/>
          </p:cNvSpPr>
          <p:nvPr>
            <p:ph type="dt" sz="half" idx="10"/>
          </p:nvPr>
        </p:nvSpPr>
        <p:spPr/>
        <p:txBody>
          <a:bodyPr/>
          <a:lstStyle/>
          <a:p>
            <a:fld id="{7E838D47-DCEC-4F56-923B-517A7E533FA1}" type="datetimeFigureOut">
              <a:rPr lang="ru-RU" smtClean="0"/>
              <a:t>27.04.2026</a:t>
            </a:fld>
            <a:endParaRPr lang="ru-RU"/>
          </a:p>
        </p:txBody>
      </p:sp>
      <p:sp>
        <p:nvSpPr>
          <p:cNvPr id="5" name="Footer Placeholder 4">
            <a:extLst>
              <a:ext uri="{FF2B5EF4-FFF2-40B4-BE49-F238E27FC236}">
                <a16:creationId xmlns:a16="http://schemas.microsoft.com/office/drawing/2014/main" id="{4E7E9BC6-8D03-4750-941F-126B23AEE6C6}"/>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3A142BE4-7D78-4971-A210-BF9F64765980}"/>
              </a:ext>
            </a:extLst>
          </p:cNvPr>
          <p:cNvSpPr>
            <a:spLocks noGrp="1"/>
          </p:cNvSpPr>
          <p:nvPr>
            <p:ph type="sldNum" sz="quarter" idx="12"/>
          </p:nvPr>
        </p:nvSpPr>
        <p:spPr/>
        <p:txBody>
          <a:bodyPr/>
          <a:lstStyle/>
          <a:p>
            <a:fld id="{305FA624-5D2B-4412-8739-960754B8377C}" type="slidenum">
              <a:rPr lang="ru-RU" smtClean="0"/>
              <a:t>‹#›</a:t>
            </a:fld>
            <a:endParaRPr lang="ru-RU"/>
          </a:p>
        </p:txBody>
      </p:sp>
    </p:spTree>
    <p:extLst>
      <p:ext uri="{BB962C8B-B14F-4D97-AF65-F5344CB8AC3E}">
        <p14:creationId xmlns:p14="http://schemas.microsoft.com/office/powerpoint/2010/main" val="3813813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0D88-048D-46A8-96A4-6FE42E1D6A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91FFC8B0-402F-4AA3-9A75-F04D0C30A2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AF062E-0722-4B42-BF00-06EBF668C7DC}"/>
              </a:ext>
            </a:extLst>
          </p:cNvPr>
          <p:cNvSpPr>
            <a:spLocks noGrp="1"/>
          </p:cNvSpPr>
          <p:nvPr>
            <p:ph type="dt" sz="half" idx="10"/>
          </p:nvPr>
        </p:nvSpPr>
        <p:spPr/>
        <p:txBody>
          <a:bodyPr/>
          <a:lstStyle/>
          <a:p>
            <a:fld id="{7E838D47-DCEC-4F56-923B-517A7E533FA1}" type="datetimeFigureOut">
              <a:rPr lang="ru-RU" smtClean="0"/>
              <a:t>27.04.2026</a:t>
            </a:fld>
            <a:endParaRPr lang="ru-RU"/>
          </a:p>
        </p:txBody>
      </p:sp>
      <p:sp>
        <p:nvSpPr>
          <p:cNvPr id="5" name="Footer Placeholder 4">
            <a:extLst>
              <a:ext uri="{FF2B5EF4-FFF2-40B4-BE49-F238E27FC236}">
                <a16:creationId xmlns:a16="http://schemas.microsoft.com/office/drawing/2014/main" id="{D604454E-C4EB-4577-A93A-EE91672526C3}"/>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8518726B-F4C7-480A-85EA-AB57DEE75012}"/>
              </a:ext>
            </a:extLst>
          </p:cNvPr>
          <p:cNvSpPr>
            <a:spLocks noGrp="1"/>
          </p:cNvSpPr>
          <p:nvPr>
            <p:ph type="sldNum" sz="quarter" idx="12"/>
          </p:nvPr>
        </p:nvSpPr>
        <p:spPr/>
        <p:txBody>
          <a:bodyPr/>
          <a:lstStyle/>
          <a:p>
            <a:fld id="{305FA624-5D2B-4412-8739-960754B8377C}" type="slidenum">
              <a:rPr lang="ru-RU" smtClean="0"/>
              <a:t>‹#›</a:t>
            </a:fld>
            <a:endParaRPr lang="ru-RU"/>
          </a:p>
        </p:txBody>
      </p:sp>
    </p:spTree>
    <p:extLst>
      <p:ext uri="{BB962C8B-B14F-4D97-AF65-F5344CB8AC3E}">
        <p14:creationId xmlns:p14="http://schemas.microsoft.com/office/powerpoint/2010/main" val="638653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E7C0E-5B60-458A-9B6C-7F4963FF60FA}"/>
              </a:ext>
            </a:extLst>
          </p:cNvPr>
          <p:cNvSpPr>
            <a:spLocks noGrp="1"/>
          </p:cNvSpPr>
          <p:nvPr>
            <p:ph type="title"/>
          </p:nvPr>
        </p:nvSpPr>
        <p:spPr/>
        <p:txBody>
          <a:bodyPr/>
          <a:lstStyle/>
          <a:p>
            <a:r>
              <a:rPr lang="en-US"/>
              <a:t>Click to edit Master title style</a:t>
            </a:r>
            <a:endParaRPr lang="ru-RU"/>
          </a:p>
        </p:txBody>
      </p:sp>
      <p:sp>
        <p:nvSpPr>
          <p:cNvPr id="3" name="Content Placeholder 2">
            <a:extLst>
              <a:ext uri="{FF2B5EF4-FFF2-40B4-BE49-F238E27FC236}">
                <a16:creationId xmlns:a16="http://schemas.microsoft.com/office/drawing/2014/main" id="{8B7A52F0-138D-4DEC-BF75-5EC86C8F04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a:extLst>
              <a:ext uri="{FF2B5EF4-FFF2-40B4-BE49-F238E27FC236}">
                <a16:creationId xmlns:a16="http://schemas.microsoft.com/office/drawing/2014/main" id="{6161BDEF-C749-44AC-AF97-C5F15051C1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a:extLst>
              <a:ext uri="{FF2B5EF4-FFF2-40B4-BE49-F238E27FC236}">
                <a16:creationId xmlns:a16="http://schemas.microsoft.com/office/drawing/2014/main" id="{C535D360-A923-4E33-91E9-5E08F8A7F947}"/>
              </a:ext>
            </a:extLst>
          </p:cNvPr>
          <p:cNvSpPr>
            <a:spLocks noGrp="1"/>
          </p:cNvSpPr>
          <p:nvPr>
            <p:ph type="dt" sz="half" idx="10"/>
          </p:nvPr>
        </p:nvSpPr>
        <p:spPr/>
        <p:txBody>
          <a:bodyPr/>
          <a:lstStyle/>
          <a:p>
            <a:fld id="{7E838D47-DCEC-4F56-923B-517A7E533FA1}" type="datetimeFigureOut">
              <a:rPr lang="ru-RU" smtClean="0"/>
              <a:t>27.04.2026</a:t>
            </a:fld>
            <a:endParaRPr lang="ru-RU"/>
          </a:p>
        </p:txBody>
      </p:sp>
      <p:sp>
        <p:nvSpPr>
          <p:cNvPr id="6" name="Footer Placeholder 5">
            <a:extLst>
              <a:ext uri="{FF2B5EF4-FFF2-40B4-BE49-F238E27FC236}">
                <a16:creationId xmlns:a16="http://schemas.microsoft.com/office/drawing/2014/main" id="{F4D92768-2B2A-481E-8A6C-562DD40AF0E6}"/>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DE0A16A5-788C-4856-8462-8F46AF1189A8}"/>
              </a:ext>
            </a:extLst>
          </p:cNvPr>
          <p:cNvSpPr>
            <a:spLocks noGrp="1"/>
          </p:cNvSpPr>
          <p:nvPr>
            <p:ph type="sldNum" sz="quarter" idx="12"/>
          </p:nvPr>
        </p:nvSpPr>
        <p:spPr/>
        <p:txBody>
          <a:bodyPr/>
          <a:lstStyle/>
          <a:p>
            <a:fld id="{305FA624-5D2B-4412-8739-960754B8377C}" type="slidenum">
              <a:rPr lang="ru-RU" smtClean="0"/>
              <a:t>‹#›</a:t>
            </a:fld>
            <a:endParaRPr lang="ru-RU"/>
          </a:p>
        </p:txBody>
      </p:sp>
    </p:spTree>
    <p:extLst>
      <p:ext uri="{BB962C8B-B14F-4D97-AF65-F5344CB8AC3E}">
        <p14:creationId xmlns:p14="http://schemas.microsoft.com/office/powerpoint/2010/main" val="2785881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9E502-101E-41AC-A295-A450E79461DF}"/>
              </a:ext>
            </a:extLst>
          </p:cNvPr>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a:extLst>
              <a:ext uri="{FF2B5EF4-FFF2-40B4-BE49-F238E27FC236}">
                <a16:creationId xmlns:a16="http://schemas.microsoft.com/office/drawing/2014/main" id="{FCAA1680-E529-4BA3-A95F-D7F8D566B6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983F8E-402A-4AC4-B561-E6C1F328D2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a:extLst>
              <a:ext uri="{FF2B5EF4-FFF2-40B4-BE49-F238E27FC236}">
                <a16:creationId xmlns:a16="http://schemas.microsoft.com/office/drawing/2014/main" id="{C00EF721-8DCE-4CC2-AB1D-31F0A57D38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D32BA6-917D-4BAD-9CCE-79DEBBE2EB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a:extLst>
              <a:ext uri="{FF2B5EF4-FFF2-40B4-BE49-F238E27FC236}">
                <a16:creationId xmlns:a16="http://schemas.microsoft.com/office/drawing/2014/main" id="{88A40FC4-E218-4337-A6CC-15FE927105B5}"/>
              </a:ext>
            </a:extLst>
          </p:cNvPr>
          <p:cNvSpPr>
            <a:spLocks noGrp="1"/>
          </p:cNvSpPr>
          <p:nvPr>
            <p:ph type="dt" sz="half" idx="10"/>
          </p:nvPr>
        </p:nvSpPr>
        <p:spPr/>
        <p:txBody>
          <a:bodyPr/>
          <a:lstStyle/>
          <a:p>
            <a:fld id="{7E838D47-DCEC-4F56-923B-517A7E533FA1}" type="datetimeFigureOut">
              <a:rPr lang="ru-RU" smtClean="0"/>
              <a:t>27.04.2026</a:t>
            </a:fld>
            <a:endParaRPr lang="ru-RU"/>
          </a:p>
        </p:txBody>
      </p:sp>
      <p:sp>
        <p:nvSpPr>
          <p:cNvPr id="8" name="Footer Placeholder 7">
            <a:extLst>
              <a:ext uri="{FF2B5EF4-FFF2-40B4-BE49-F238E27FC236}">
                <a16:creationId xmlns:a16="http://schemas.microsoft.com/office/drawing/2014/main" id="{BC6200EC-751F-4178-A26D-9B4C58520601}"/>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74090C55-AF8A-40C8-A152-58E5656C3075}"/>
              </a:ext>
            </a:extLst>
          </p:cNvPr>
          <p:cNvSpPr>
            <a:spLocks noGrp="1"/>
          </p:cNvSpPr>
          <p:nvPr>
            <p:ph type="sldNum" sz="quarter" idx="12"/>
          </p:nvPr>
        </p:nvSpPr>
        <p:spPr/>
        <p:txBody>
          <a:bodyPr/>
          <a:lstStyle/>
          <a:p>
            <a:fld id="{305FA624-5D2B-4412-8739-960754B8377C}" type="slidenum">
              <a:rPr lang="ru-RU" smtClean="0"/>
              <a:t>‹#›</a:t>
            </a:fld>
            <a:endParaRPr lang="ru-RU"/>
          </a:p>
        </p:txBody>
      </p:sp>
    </p:spTree>
    <p:extLst>
      <p:ext uri="{BB962C8B-B14F-4D97-AF65-F5344CB8AC3E}">
        <p14:creationId xmlns:p14="http://schemas.microsoft.com/office/powerpoint/2010/main" val="1931895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0B48D-2E1E-4D25-A8B0-729BDF627584}"/>
              </a:ext>
            </a:extLst>
          </p:cNvPr>
          <p:cNvSpPr>
            <a:spLocks noGrp="1"/>
          </p:cNvSpPr>
          <p:nvPr>
            <p:ph type="title"/>
          </p:nvPr>
        </p:nvSpPr>
        <p:spPr/>
        <p:txBody>
          <a:bodyPr/>
          <a:lstStyle/>
          <a:p>
            <a:r>
              <a:rPr lang="en-US"/>
              <a:t>Click to edit Master title style</a:t>
            </a:r>
            <a:endParaRPr lang="ru-RU"/>
          </a:p>
        </p:txBody>
      </p:sp>
      <p:sp>
        <p:nvSpPr>
          <p:cNvPr id="3" name="Date Placeholder 2">
            <a:extLst>
              <a:ext uri="{FF2B5EF4-FFF2-40B4-BE49-F238E27FC236}">
                <a16:creationId xmlns:a16="http://schemas.microsoft.com/office/drawing/2014/main" id="{E496D4BC-3647-41A7-99B6-4F134BDD2E73}"/>
              </a:ext>
            </a:extLst>
          </p:cNvPr>
          <p:cNvSpPr>
            <a:spLocks noGrp="1"/>
          </p:cNvSpPr>
          <p:nvPr>
            <p:ph type="dt" sz="half" idx="10"/>
          </p:nvPr>
        </p:nvSpPr>
        <p:spPr/>
        <p:txBody>
          <a:bodyPr/>
          <a:lstStyle/>
          <a:p>
            <a:fld id="{7E838D47-DCEC-4F56-923B-517A7E533FA1}" type="datetimeFigureOut">
              <a:rPr lang="ru-RU" smtClean="0"/>
              <a:t>27.04.2026</a:t>
            </a:fld>
            <a:endParaRPr lang="ru-RU"/>
          </a:p>
        </p:txBody>
      </p:sp>
      <p:sp>
        <p:nvSpPr>
          <p:cNvPr id="4" name="Footer Placeholder 3">
            <a:extLst>
              <a:ext uri="{FF2B5EF4-FFF2-40B4-BE49-F238E27FC236}">
                <a16:creationId xmlns:a16="http://schemas.microsoft.com/office/drawing/2014/main" id="{20BB1B76-0F8E-4938-8E99-5C01C92B21DB}"/>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97955B59-7138-4DE2-9271-5684216484DA}"/>
              </a:ext>
            </a:extLst>
          </p:cNvPr>
          <p:cNvSpPr>
            <a:spLocks noGrp="1"/>
          </p:cNvSpPr>
          <p:nvPr>
            <p:ph type="sldNum" sz="quarter" idx="12"/>
          </p:nvPr>
        </p:nvSpPr>
        <p:spPr/>
        <p:txBody>
          <a:bodyPr/>
          <a:lstStyle/>
          <a:p>
            <a:fld id="{305FA624-5D2B-4412-8739-960754B8377C}" type="slidenum">
              <a:rPr lang="ru-RU" smtClean="0"/>
              <a:t>‹#›</a:t>
            </a:fld>
            <a:endParaRPr lang="ru-RU"/>
          </a:p>
        </p:txBody>
      </p:sp>
    </p:spTree>
    <p:extLst>
      <p:ext uri="{BB962C8B-B14F-4D97-AF65-F5344CB8AC3E}">
        <p14:creationId xmlns:p14="http://schemas.microsoft.com/office/powerpoint/2010/main" val="226128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30DBC5-A18E-496F-ABA8-B4DC7933632B}"/>
              </a:ext>
            </a:extLst>
          </p:cNvPr>
          <p:cNvSpPr>
            <a:spLocks noGrp="1"/>
          </p:cNvSpPr>
          <p:nvPr>
            <p:ph type="dt" sz="half" idx="10"/>
          </p:nvPr>
        </p:nvSpPr>
        <p:spPr/>
        <p:txBody>
          <a:bodyPr/>
          <a:lstStyle/>
          <a:p>
            <a:fld id="{7E838D47-DCEC-4F56-923B-517A7E533FA1}" type="datetimeFigureOut">
              <a:rPr lang="ru-RU" smtClean="0"/>
              <a:t>27.04.2026</a:t>
            </a:fld>
            <a:endParaRPr lang="ru-RU"/>
          </a:p>
        </p:txBody>
      </p:sp>
      <p:sp>
        <p:nvSpPr>
          <p:cNvPr id="3" name="Footer Placeholder 2">
            <a:extLst>
              <a:ext uri="{FF2B5EF4-FFF2-40B4-BE49-F238E27FC236}">
                <a16:creationId xmlns:a16="http://schemas.microsoft.com/office/drawing/2014/main" id="{812C8606-D5ED-4AFB-9F08-BC161923D04A}"/>
              </a:ext>
            </a:extLst>
          </p:cNvPr>
          <p:cNvSpPr>
            <a:spLocks noGrp="1"/>
          </p:cNvSpPr>
          <p:nvPr>
            <p:ph type="ftr" sz="quarter" idx="11"/>
          </p:nvPr>
        </p:nvSpPr>
        <p:spPr/>
        <p:txBody>
          <a:bodyPr/>
          <a:lstStyle/>
          <a:p>
            <a:endParaRPr lang="ru-RU"/>
          </a:p>
        </p:txBody>
      </p:sp>
      <p:sp>
        <p:nvSpPr>
          <p:cNvPr id="4" name="Slide Number Placeholder 3">
            <a:extLst>
              <a:ext uri="{FF2B5EF4-FFF2-40B4-BE49-F238E27FC236}">
                <a16:creationId xmlns:a16="http://schemas.microsoft.com/office/drawing/2014/main" id="{E1B06FC9-AAEF-41C7-AFA5-F9E8B2AB7404}"/>
              </a:ext>
            </a:extLst>
          </p:cNvPr>
          <p:cNvSpPr>
            <a:spLocks noGrp="1"/>
          </p:cNvSpPr>
          <p:nvPr>
            <p:ph type="sldNum" sz="quarter" idx="12"/>
          </p:nvPr>
        </p:nvSpPr>
        <p:spPr/>
        <p:txBody>
          <a:bodyPr/>
          <a:lstStyle/>
          <a:p>
            <a:fld id="{305FA624-5D2B-4412-8739-960754B8377C}" type="slidenum">
              <a:rPr lang="ru-RU" smtClean="0"/>
              <a:t>‹#›</a:t>
            </a:fld>
            <a:endParaRPr lang="ru-RU"/>
          </a:p>
        </p:txBody>
      </p:sp>
    </p:spTree>
    <p:extLst>
      <p:ext uri="{BB962C8B-B14F-4D97-AF65-F5344CB8AC3E}">
        <p14:creationId xmlns:p14="http://schemas.microsoft.com/office/powerpoint/2010/main" val="3342420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B0AF9-0DB3-4CEF-B9CC-E1991ADB19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a:extLst>
              <a:ext uri="{FF2B5EF4-FFF2-40B4-BE49-F238E27FC236}">
                <a16:creationId xmlns:a16="http://schemas.microsoft.com/office/drawing/2014/main" id="{6DBB9F1A-5DB0-419B-A004-9D61E7F1A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a:extLst>
              <a:ext uri="{FF2B5EF4-FFF2-40B4-BE49-F238E27FC236}">
                <a16:creationId xmlns:a16="http://schemas.microsoft.com/office/drawing/2014/main" id="{CEFAC680-7E0F-43A3-AA28-48142D6C3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CC5C8B-9D25-476E-9F9B-5EBB557A3B6F}"/>
              </a:ext>
            </a:extLst>
          </p:cNvPr>
          <p:cNvSpPr>
            <a:spLocks noGrp="1"/>
          </p:cNvSpPr>
          <p:nvPr>
            <p:ph type="dt" sz="half" idx="10"/>
          </p:nvPr>
        </p:nvSpPr>
        <p:spPr/>
        <p:txBody>
          <a:bodyPr/>
          <a:lstStyle/>
          <a:p>
            <a:fld id="{7E838D47-DCEC-4F56-923B-517A7E533FA1}" type="datetimeFigureOut">
              <a:rPr lang="ru-RU" smtClean="0"/>
              <a:t>27.04.2026</a:t>
            </a:fld>
            <a:endParaRPr lang="ru-RU"/>
          </a:p>
        </p:txBody>
      </p:sp>
      <p:sp>
        <p:nvSpPr>
          <p:cNvPr id="6" name="Footer Placeholder 5">
            <a:extLst>
              <a:ext uri="{FF2B5EF4-FFF2-40B4-BE49-F238E27FC236}">
                <a16:creationId xmlns:a16="http://schemas.microsoft.com/office/drawing/2014/main" id="{A2B6E149-84DC-44BF-98C4-9C1FFB12893F}"/>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F546C319-563E-453C-AA24-CD2713FD6775}"/>
              </a:ext>
            </a:extLst>
          </p:cNvPr>
          <p:cNvSpPr>
            <a:spLocks noGrp="1"/>
          </p:cNvSpPr>
          <p:nvPr>
            <p:ph type="sldNum" sz="quarter" idx="12"/>
          </p:nvPr>
        </p:nvSpPr>
        <p:spPr/>
        <p:txBody>
          <a:bodyPr/>
          <a:lstStyle/>
          <a:p>
            <a:fld id="{305FA624-5D2B-4412-8739-960754B8377C}" type="slidenum">
              <a:rPr lang="ru-RU" smtClean="0"/>
              <a:t>‹#›</a:t>
            </a:fld>
            <a:endParaRPr lang="ru-RU"/>
          </a:p>
        </p:txBody>
      </p:sp>
    </p:spTree>
    <p:extLst>
      <p:ext uri="{BB962C8B-B14F-4D97-AF65-F5344CB8AC3E}">
        <p14:creationId xmlns:p14="http://schemas.microsoft.com/office/powerpoint/2010/main" val="597504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9EE0-F291-49D5-904F-361BA3F8D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a:extLst>
              <a:ext uri="{FF2B5EF4-FFF2-40B4-BE49-F238E27FC236}">
                <a16:creationId xmlns:a16="http://schemas.microsoft.com/office/drawing/2014/main" id="{F30FE47E-7264-4883-936D-A2ED5D7443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a:extLst>
              <a:ext uri="{FF2B5EF4-FFF2-40B4-BE49-F238E27FC236}">
                <a16:creationId xmlns:a16="http://schemas.microsoft.com/office/drawing/2014/main" id="{47926D1F-BB2A-4618-AE64-14E56F1298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A3E04D-6DCD-4A7C-8816-BB7DE8B91955}"/>
              </a:ext>
            </a:extLst>
          </p:cNvPr>
          <p:cNvSpPr>
            <a:spLocks noGrp="1"/>
          </p:cNvSpPr>
          <p:nvPr>
            <p:ph type="dt" sz="half" idx="10"/>
          </p:nvPr>
        </p:nvSpPr>
        <p:spPr/>
        <p:txBody>
          <a:bodyPr/>
          <a:lstStyle/>
          <a:p>
            <a:fld id="{7E838D47-DCEC-4F56-923B-517A7E533FA1}" type="datetimeFigureOut">
              <a:rPr lang="ru-RU" smtClean="0"/>
              <a:t>27.04.2026</a:t>
            </a:fld>
            <a:endParaRPr lang="ru-RU"/>
          </a:p>
        </p:txBody>
      </p:sp>
      <p:sp>
        <p:nvSpPr>
          <p:cNvPr id="6" name="Footer Placeholder 5">
            <a:extLst>
              <a:ext uri="{FF2B5EF4-FFF2-40B4-BE49-F238E27FC236}">
                <a16:creationId xmlns:a16="http://schemas.microsoft.com/office/drawing/2014/main" id="{F9F568B7-7258-4932-83EE-2F86D5880432}"/>
              </a:ext>
            </a:extLst>
          </p:cNvPr>
          <p:cNvSpPr>
            <a:spLocks noGrp="1"/>
          </p:cNvSpPr>
          <p:nvPr>
            <p:ph type="ftr" sz="quarter" idx="11"/>
          </p:nvPr>
        </p:nvSpPr>
        <p:spPr/>
        <p:txBody>
          <a:bodyPr/>
          <a:lstStyle/>
          <a:p>
            <a:endParaRPr lang="ru-RU"/>
          </a:p>
        </p:txBody>
      </p:sp>
      <p:sp>
        <p:nvSpPr>
          <p:cNvPr id="7" name="Slide Number Placeholder 6">
            <a:extLst>
              <a:ext uri="{FF2B5EF4-FFF2-40B4-BE49-F238E27FC236}">
                <a16:creationId xmlns:a16="http://schemas.microsoft.com/office/drawing/2014/main" id="{2E09B468-E3FD-4545-995A-55CA353CBF1E}"/>
              </a:ext>
            </a:extLst>
          </p:cNvPr>
          <p:cNvSpPr>
            <a:spLocks noGrp="1"/>
          </p:cNvSpPr>
          <p:nvPr>
            <p:ph type="sldNum" sz="quarter" idx="12"/>
          </p:nvPr>
        </p:nvSpPr>
        <p:spPr/>
        <p:txBody>
          <a:bodyPr/>
          <a:lstStyle/>
          <a:p>
            <a:fld id="{305FA624-5D2B-4412-8739-960754B8377C}" type="slidenum">
              <a:rPr lang="ru-RU" smtClean="0"/>
              <a:t>‹#›</a:t>
            </a:fld>
            <a:endParaRPr lang="ru-RU"/>
          </a:p>
        </p:txBody>
      </p:sp>
    </p:spTree>
    <p:extLst>
      <p:ext uri="{BB962C8B-B14F-4D97-AF65-F5344CB8AC3E}">
        <p14:creationId xmlns:p14="http://schemas.microsoft.com/office/powerpoint/2010/main" val="2223409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E2FAEF-494A-42E5-B898-CB345DFFF0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1FD7E7F0-5116-4FBC-A321-91248252BD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D96A37A7-ABDB-4E0B-9FFA-BB8D2A8397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38D47-DCEC-4F56-923B-517A7E533FA1}" type="datetimeFigureOut">
              <a:rPr lang="ru-RU" smtClean="0"/>
              <a:t>27.04.2026</a:t>
            </a:fld>
            <a:endParaRPr lang="ru-RU"/>
          </a:p>
        </p:txBody>
      </p:sp>
      <p:sp>
        <p:nvSpPr>
          <p:cNvPr id="5" name="Footer Placeholder 4">
            <a:extLst>
              <a:ext uri="{FF2B5EF4-FFF2-40B4-BE49-F238E27FC236}">
                <a16:creationId xmlns:a16="http://schemas.microsoft.com/office/drawing/2014/main" id="{30EB1644-86BE-456C-BDD6-898CCDCC75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E6C1F77D-01BC-4F85-9BCB-9A2CFC2C06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5FA624-5D2B-4412-8739-960754B8377C}" type="slidenum">
              <a:rPr lang="ru-RU" smtClean="0"/>
              <a:t>‹#›</a:t>
            </a:fld>
            <a:endParaRPr lang="ru-RU"/>
          </a:p>
        </p:txBody>
      </p:sp>
    </p:spTree>
    <p:extLst>
      <p:ext uri="{BB962C8B-B14F-4D97-AF65-F5344CB8AC3E}">
        <p14:creationId xmlns:p14="http://schemas.microsoft.com/office/powerpoint/2010/main" val="2827832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51483A-5BD1-425C-B8ED-C053165A2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8571" y="271604"/>
            <a:ext cx="2414725" cy="2325950"/>
          </a:xfrm>
          <a:prstGeom prst="rect">
            <a:avLst/>
          </a:prstGeom>
        </p:spPr>
      </p:pic>
      <p:pic>
        <p:nvPicPr>
          <p:cNvPr id="3" name="Picture 2">
            <a:extLst>
              <a:ext uri="{FF2B5EF4-FFF2-40B4-BE49-F238E27FC236}">
                <a16:creationId xmlns:a16="http://schemas.microsoft.com/office/drawing/2014/main" id="{BBE79473-514F-4413-A5EC-F2C0C020A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70" y="-187168"/>
            <a:ext cx="5526350" cy="3243494"/>
          </a:xfrm>
          <a:prstGeom prst="rect">
            <a:avLst/>
          </a:prstGeom>
        </p:spPr>
      </p:pic>
      <p:pic>
        <p:nvPicPr>
          <p:cNvPr id="4" name="Picture 3">
            <a:extLst>
              <a:ext uri="{FF2B5EF4-FFF2-40B4-BE49-F238E27FC236}">
                <a16:creationId xmlns:a16="http://schemas.microsoft.com/office/drawing/2014/main" id="{E3BB2DC6-923A-4B66-8574-5B520245F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6092" y="271604"/>
            <a:ext cx="3412725" cy="2157274"/>
          </a:xfrm>
          <a:prstGeom prst="rect">
            <a:avLst/>
          </a:prstGeom>
        </p:spPr>
      </p:pic>
      <p:sp>
        <p:nvSpPr>
          <p:cNvPr id="5" name="Title 4">
            <a:extLst>
              <a:ext uri="{FF2B5EF4-FFF2-40B4-BE49-F238E27FC236}">
                <a16:creationId xmlns:a16="http://schemas.microsoft.com/office/drawing/2014/main" id="{2F92F9DA-061B-4651-B27E-C7BF784496CA}"/>
              </a:ext>
            </a:extLst>
          </p:cNvPr>
          <p:cNvSpPr>
            <a:spLocks noGrp="1"/>
          </p:cNvSpPr>
          <p:nvPr>
            <p:ph type="ctrTitle"/>
          </p:nvPr>
        </p:nvSpPr>
        <p:spPr>
          <a:xfrm>
            <a:off x="1534416" y="2171314"/>
            <a:ext cx="9144000" cy="1630361"/>
          </a:xfrm>
        </p:spPr>
        <p:txBody>
          <a:bodyPr>
            <a:normAutofit fontScale="90000"/>
          </a:bodyPr>
          <a:lstStyle/>
          <a:p>
            <a:br>
              <a:rPr lang="uk-UA" sz="3600" b="1" dirty="0"/>
            </a:br>
            <a:br>
              <a:rPr lang="uk-UA" sz="3600" b="1" dirty="0"/>
            </a:br>
            <a:r>
              <a:rPr lang="ru-RU" sz="5400" dirty="0" err="1"/>
              <a:t>Федерація</a:t>
            </a:r>
            <a:r>
              <a:rPr lang="ru-RU" sz="5400" dirty="0"/>
              <a:t> </a:t>
            </a:r>
            <a:r>
              <a:rPr lang="ru-RU" sz="5400" dirty="0" err="1"/>
              <a:t>кікбоксингу</a:t>
            </a:r>
            <a:r>
              <a:rPr lang="ru-RU" sz="5400" dirty="0"/>
              <a:t> </a:t>
            </a:r>
            <a:r>
              <a:rPr lang="ru-RU" sz="5400" dirty="0" err="1"/>
              <a:t>України</a:t>
            </a:r>
            <a:r>
              <a:rPr lang="ru-RU" sz="5400" dirty="0"/>
              <a:t> ВАКО</a:t>
            </a:r>
            <a:endParaRPr lang="ru-RU" sz="4900" b="1" dirty="0"/>
          </a:p>
        </p:txBody>
      </p:sp>
      <p:sp>
        <p:nvSpPr>
          <p:cNvPr id="6" name="Subtitle 5">
            <a:extLst>
              <a:ext uri="{FF2B5EF4-FFF2-40B4-BE49-F238E27FC236}">
                <a16:creationId xmlns:a16="http://schemas.microsoft.com/office/drawing/2014/main" id="{C9BF1377-11EB-4969-8714-8AFE9B1ED329}"/>
              </a:ext>
            </a:extLst>
          </p:cNvPr>
          <p:cNvSpPr>
            <a:spLocks noGrp="1"/>
          </p:cNvSpPr>
          <p:nvPr>
            <p:ph type="subTitle" idx="1"/>
          </p:nvPr>
        </p:nvSpPr>
        <p:spPr>
          <a:xfrm>
            <a:off x="1524000" y="4246074"/>
            <a:ext cx="9144000" cy="1011725"/>
          </a:xfrm>
        </p:spPr>
        <p:txBody>
          <a:bodyPr/>
          <a:lstStyle/>
          <a:p>
            <a:endParaRPr lang="ru-RU" dirty="0"/>
          </a:p>
        </p:txBody>
      </p:sp>
      <p:pic>
        <p:nvPicPr>
          <p:cNvPr id="7" name="Picture 6">
            <a:extLst>
              <a:ext uri="{FF2B5EF4-FFF2-40B4-BE49-F238E27FC236}">
                <a16:creationId xmlns:a16="http://schemas.microsoft.com/office/drawing/2014/main" id="{F5E82132-9292-4299-B3E2-A45B34D32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2853" y="3784794"/>
            <a:ext cx="9266294" cy="3260027"/>
          </a:xfrm>
          <a:prstGeom prst="rect">
            <a:avLst/>
          </a:prstGeom>
        </p:spPr>
      </p:pic>
    </p:spTree>
    <p:extLst>
      <p:ext uri="{BB962C8B-B14F-4D97-AF65-F5344CB8AC3E}">
        <p14:creationId xmlns:p14="http://schemas.microsoft.com/office/powerpoint/2010/main" val="4185009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09375-DAEF-41A1-9239-8A7FB1524933}"/>
              </a:ext>
            </a:extLst>
          </p:cNvPr>
          <p:cNvSpPr>
            <a:spLocks noGrp="1"/>
          </p:cNvSpPr>
          <p:nvPr>
            <p:ph type="title"/>
          </p:nvPr>
        </p:nvSpPr>
        <p:spPr/>
        <p:txBody>
          <a:bodyPr/>
          <a:lstStyle/>
          <a:p>
            <a:endParaRPr lang="ru-RU" dirty="0"/>
          </a:p>
        </p:txBody>
      </p:sp>
      <p:pic>
        <p:nvPicPr>
          <p:cNvPr id="6" name="Picture Placeholder 5">
            <a:extLst>
              <a:ext uri="{FF2B5EF4-FFF2-40B4-BE49-F238E27FC236}">
                <a16:creationId xmlns:a16="http://schemas.microsoft.com/office/drawing/2014/main" id="{2799888F-3758-4527-9B21-F8F90962BB8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2776" b="22776"/>
          <a:stretch>
            <a:fillRect/>
          </a:stretch>
        </p:blipFill>
        <p:spPr>
          <a:xfrm>
            <a:off x="321477" y="215098"/>
            <a:ext cx="6172200" cy="5653889"/>
          </a:xfrm>
        </p:spPr>
      </p:pic>
      <p:sp>
        <p:nvSpPr>
          <p:cNvPr id="4" name="Text Placeholder 3">
            <a:extLst>
              <a:ext uri="{FF2B5EF4-FFF2-40B4-BE49-F238E27FC236}">
                <a16:creationId xmlns:a16="http://schemas.microsoft.com/office/drawing/2014/main" id="{04753917-D166-488E-8B38-3FDD4D5E5C59}"/>
              </a:ext>
            </a:extLst>
          </p:cNvPr>
          <p:cNvSpPr>
            <a:spLocks noGrp="1"/>
          </p:cNvSpPr>
          <p:nvPr>
            <p:ph type="body" sz="half" idx="2"/>
          </p:nvPr>
        </p:nvSpPr>
        <p:spPr>
          <a:xfrm flipH="1">
            <a:off x="6925897" y="579422"/>
            <a:ext cx="4662538" cy="5289565"/>
          </a:xfrm>
        </p:spPr>
        <p:txBody>
          <a:bodyPr/>
          <a:lstStyle/>
          <a:p>
            <a:pPr lvl="0"/>
            <a:r>
              <a:rPr lang="uk-UA" sz="2400" b="1" dirty="0"/>
              <a:t>Кубку світу</a:t>
            </a:r>
            <a:r>
              <a:rPr lang="uk-UA" sz="2400" dirty="0"/>
              <a:t> </a:t>
            </a:r>
            <a:r>
              <a:rPr lang="uk-UA" sz="2400" b="1" dirty="0"/>
              <a:t>з кікбоксингу</a:t>
            </a:r>
            <a:r>
              <a:rPr lang="uk-UA" sz="2400" dirty="0"/>
              <a:t> у розділах </a:t>
            </a:r>
            <a:r>
              <a:rPr lang="uk-UA" sz="2400" dirty="0" err="1"/>
              <a:t>лайт</a:t>
            </a:r>
            <a:r>
              <a:rPr lang="uk-UA" sz="2400" dirty="0"/>
              <a:t>-контакт та </a:t>
            </a:r>
            <a:r>
              <a:rPr lang="uk-UA" sz="2400" dirty="0" err="1"/>
              <a:t>поїнт-файтинг</a:t>
            </a:r>
            <a:r>
              <a:rPr lang="uk-UA" sz="2400" dirty="0"/>
              <a:t> (ІІ ранг). </a:t>
            </a:r>
            <a:endParaRPr lang="ru-RU" sz="2400" dirty="0"/>
          </a:p>
          <a:p>
            <a:r>
              <a:rPr lang="uk-UA" sz="2400" dirty="0"/>
              <a:t>У змаганнях прийняли участь 3203 спортсмена з 44 країн. </a:t>
            </a:r>
            <a:endParaRPr lang="ru-RU" sz="2400" dirty="0"/>
          </a:p>
          <a:p>
            <a:r>
              <a:rPr lang="uk-UA" sz="2400" dirty="0"/>
              <a:t>        Збірну команду України представляли 18 спортсмен і 2 тренера.</a:t>
            </a:r>
            <a:endParaRPr lang="ru-RU" sz="2400" dirty="0"/>
          </a:p>
          <a:p>
            <a:r>
              <a:rPr lang="uk-UA" sz="2400" dirty="0"/>
              <a:t>       </a:t>
            </a:r>
            <a:r>
              <a:rPr lang="uk-UA" sz="2400" b="1" dirty="0"/>
              <a:t>Вибороли  9 медалей, а саме: 2 золотих, 1 срібна і 6 бронзи </a:t>
            </a:r>
            <a:endParaRPr lang="ru-RU" sz="2400" b="1" dirty="0"/>
          </a:p>
          <a:p>
            <a:r>
              <a:rPr lang="uk-UA" sz="2400" dirty="0"/>
              <a:t>       Зайнято </a:t>
            </a:r>
            <a:r>
              <a:rPr lang="uk-UA" sz="2400" b="1" dirty="0"/>
              <a:t>21</a:t>
            </a:r>
            <a:r>
              <a:rPr lang="uk-UA" sz="2400" dirty="0"/>
              <a:t> командне місце.</a:t>
            </a:r>
            <a:endParaRPr lang="ru-RU" sz="2400" dirty="0"/>
          </a:p>
          <a:p>
            <a:endParaRPr lang="ru-RU" dirty="0"/>
          </a:p>
        </p:txBody>
      </p:sp>
    </p:spTree>
    <p:extLst>
      <p:ext uri="{BB962C8B-B14F-4D97-AF65-F5344CB8AC3E}">
        <p14:creationId xmlns:p14="http://schemas.microsoft.com/office/powerpoint/2010/main" val="419328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F0C0EF-4A8C-484C-B8C9-F4F1CA65BBD7}"/>
              </a:ext>
            </a:extLst>
          </p:cNvPr>
          <p:cNvPicPr>
            <a:picLocks noChangeAspect="1"/>
          </p:cNvPicPr>
          <p:nvPr/>
        </p:nvPicPr>
        <p:blipFill>
          <a:blip r:embed="rId2"/>
          <a:stretch>
            <a:fillRect/>
          </a:stretch>
        </p:blipFill>
        <p:spPr>
          <a:xfrm>
            <a:off x="4208621" y="0"/>
            <a:ext cx="3011091" cy="6858000"/>
          </a:xfrm>
          <a:prstGeom prst="rect">
            <a:avLst/>
          </a:prstGeom>
        </p:spPr>
      </p:pic>
      <p:sp>
        <p:nvSpPr>
          <p:cNvPr id="4" name="Text Placeholder 3">
            <a:extLst>
              <a:ext uri="{FF2B5EF4-FFF2-40B4-BE49-F238E27FC236}">
                <a16:creationId xmlns:a16="http://schemas.microsoft.com/office/drawing/2014/main" id="{A51A3938-A06B-4FD0-9D88-C4EA0D8B56F1}"/>
              </a:ext>
            </a:extLst>
          </p:cNvPr>
          <p:cNvSpPr>
            <a:spLocks noGrp="1"/>
          </p:cNvSpPr>
          <p:nvPr>
            <p:ph type="body" sz="half" idx="4294967295"/>
          </p:nvPr>
        </p:nvSpPr>
        <p:spPr>
          <a:xfrm>
            <a:off x="0" y="1611313"/>
            <a:ext cx="4346575" cy="4257675"/>
          </a:xfrm>
        </p:spPr>
        <p:txBody>
          <a:bodyPr>
            <a:normAutofit fontScale="92500"/>
          </a:bodyPr>
          <a:lstStyle/>
          <a:p>
            <a:pPr marL="0" lvl="0" indent="0">
              <a:buNone/>
            </a:pPr>
            <a:r>
              <a:rPr lang="uk-UA" sz="2400" b="1" dirty="0"/>
              <a:t>Кубок світу з кікбоксингу </a:t>
            </a:r>
            <a:r>
              <a:rPr lang="uk-UA" sz="2400" dirty="0"/>
              <a:t>у розділах: К1, </a:t>
            </a:r>
            <a:r>
              <a:rPr lang="uk-UA" sz="2400" dirty="0" err="1"/>
              <a:t>фул</a:t>
            </a:r>
            <a:r>
              <a:rPr lang="uk-UA" sz="2400" dirty="0"/>
              <a:t> – контакт, </a:t>
            </a:r>
            <a:r>
              <a:rPr lang="uk-UA" sz="2400" dirty="0" err="1"/>
              <a:t>кік</a:t>
            </a:r>
            <a:r>
              <a:rPr lang="uk-UA" sz="2400" dirty="0"/>
              <a:t> -</a:t>
            </a:r>
            <a:r>
              <a:rPr lang="uk-UA" sz="2400" dirty="0" err="1"/>
              <a:t>лайт</a:t>
            </a:r>
            <a:r>
              <a:rPr lang="uk-UA" sz="2400" dirty="0"/>
              <a:t>, </a:t>
            </a:r>
            <a:r>
              <a:rPr lang="uk-UA" sz="2400" dirty="0" err="1"/>
              <a:t>лоу</a:t>
            </a:r>
            <a:r>
              <a:rPr lang="uk-UA" sz="2400" dirty="0"/>
              <a:t> – </a:t>
            </a:r>
            <a:r>
              <a:rPr lang="uk-UA" sz="2400" dirty="0" err="1"/>
              <a:t>кік</a:t>
            </a:r>
            <a:r>
              <a:rPr lang="uk-UA" sz="2400" dirty="0"/>
              <a:t> та музичні вправи. </a:t>
            </a:r>
            <a:endParaRPr lang="ru-RU" sz="2400" dirty="0"/>
          </a:p>
          <a:p>
            <a:pPr marL="0" indent="0">
              <a:buNone/>
            </a:pPr>
            <a:r>
              <a:rPr lang="uk-UA" sz="2400" dirty="0"/>
              <a:t>У змаганнях прийняли участь 3156 спортсменів з 39 країн. </a:t>
            </a:r>
            <a:endParaRPr lang="ru-RU" sz="2400" dirty="0"/>
          </a:p>
          <a:p>
            <a:pPr marL="0" indent="0">
              <a:buNone/>
            </a:pPr>
            <a:r>
              <a:rPr lang="uk-UA" sz="2400" dirty="0"/>
              <a:t>        Збірну команду України представляли 115 спортсменів, 12 тренерів і 3 судді.    </a:t>
            </a:r>
            <a:endParaRPr lang="ru-RU" sz="2400" dirty="0"/>
          </a:p>
          <a:p>
            <a:pPr marL="0" indent="0">
              <a:buNone/>
            </a:pPr>
            <a:r>
              <a:rPr lang="uk-UA" sz="2400" b="1" dirty="0"/>
              <a:t>       Вибороли  68 медалей, а саме: 30 золотих, 16 срібних і 22 бронзи </a:t>
            </a:r>
            <a:endParaRPr lang="ru-RU" sz="2400" b="1" dirty="0"/>
          </a:p>
          <a:p>
            <a:pPr marL="0" indent="0">
              <a:buNone/>
            </a:pPr>
            <a:r>
              <a:rPr lang="uk-UA" sz="2400" dirty="0"/>
              <a:t>       </a:t>
            </a:r>
            <a:r>
              <a:rPr lang="uk-UA" sz="2400" u="sng" dirty="0"/>
              <a:t>Зайнято </a:t>
            </a:r>
            <a:r>
              <a:rPr lang="en-US" sz="2400" u="sng" dirty="0"/>
              <a:t>I</a:t>
            </a:r>
            <a:r>
              <a:rPr lang="uk-UA" sz="2400" u="sng" dirty="0"/>
              <a:t>ІІ командне місце</a:t>
            </a:r>
            <a:endParaRPr lang="ru-RU" sz="2400" u="sng" dirty="0"/>
          </a:p>
          <a:p>
            <a:endParaRPr lang="ru-RU" dirty="0"/>
          </a:p>
        </p:txBody>
      </p:sp>
      <p:pic>
        <p:nvPicPr>
          <p:cNvPr id="6" name="Picture Placeholder 5">
            <a:extLst>
              <a:ext uri="{FF2B5EF4-FFF2-40B4-BE49-F238E27FC236}">
                <a16:creationId xmlns:a16="http://schemas.microsoft.com/office/drawing/2014/main" id="{5EB7EC4B-B678-4D24-9A22-7FCEB70D00C5}"/>
              </a:ext>
            </a:extLst>
          </p:cNvPr>
          <p:cNvPicPr>
            <a:picLocks noGrp="1" noChangeAspect="1"/>
          </p:cNvPicPr>
          <p:nvPr>
            <p:ph type="pic" idx="4294967295"/>
          </p:nvPr>
        </p:nvPicPr>
        <p:blipFill>
          <a:blip r:embed="rId3">
            <a:extLst>
              <a:ext uri="{28A0092B-C50C-407E-A947-70E740481C1C}">
                <a14:useLocalDpi xmlns:a14="http://schemas.microsoft.com/office/drawing/2010/main" val="0"/>
              </a:ext>
            </a:extLst>
          </a:blip>
          <a:srcRect t="22100" b="22100"/>
          <a:stretch>
            <a:fillRect/>
          </a:stretch>
        </p:blipFill>
        <p:spPr>
          <a:xfrm>
            <a:off x="6946900" y="457200"/>
            <a:ext cx="5245100" cy="6219825"/>
          </a:xfrm>
        </p:spPr>
      </p:pic>
    </p:spTree>
    <p:extLst>
      <p:ext uri="{BB962C8B-B14F-4D97-AF65-F5344CB8AC3E}">
        <p14:creationId xmlns:p14="http://schemas.microsoft.com/office/powerpoint/2010/main" val="4004296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6D52A1-252A-43AF-8A10-B67210452A78}"/>
              </a:ext>
            </a:extLst>
          </p:cNvPr>
          <p:cNvPicPr>
            <a:picLocks noChangeAspect="1"/>
          </p:cNvPicPr>
          <p:nvPr/>
        </p:nvPicPr>
        <p:blipFill>
          <a:blip r:embed="rId2"/>
          <a:stretch>
            <a:fillRect/>
          </a:stretch>
        </p:blipFill>
        <p:spPr>
          <a:xfrm>
            <a:off x="1166954" y="457200"/>
            <a:ext cx="3086100" cy="5834958"/>
          </a:xfrm>
          <a:prstGeom prst="rect">
            <a:avLst/>
          </a:prstGeom>
        </p:spPr>
      </p:pic>
      <p:pic>
        <p:nvPicPr>
          <p:cNvPr id="8" name="Picture Placeholder 7">
            <a:extLst>
              <a:ext uri="{FF2B5EF4-FFF2-40B4-BE49-F238E27FC236}">
                <a16:creationId xmlns:a16="http://schemas.microsoft.com/office/drawing/2014/main" id="{33E25194-AA1E-4E8A-B615-5AE5E39A9E40}"/>
              </a:ext>
            </a:extLst>
          </p:cNvPr>
          <p:cNvPicPr>
            <a:picLocks noGrp="1" noChangeAspect="1"/>
          </p:cNvPicPr>
          <p:nvPr>
            <p:ph type="pic" idx="4294967295"/>
          </p:nvPr>
        </p:nvPicPr>
        <p:blipFill>
          <a:blip r:embed="rId3">
            <a:extLst>
              <a:ext uri="{28A0092B-C50C-407E-A947-70E740481C1C}">
                <a14:useLocalDpi xmlns:a14="http://schemas.microsoft.com/office/drawing/2010/main" val="0"/>
              </a:ext>
            </a:extLst>
          </a:blip>
          <a:srcRect t="22055" b="22055"/>
          <a:stretch>
            <a:fillRect/>
          </a:stretch>
        </p:blipFill>
        <p:spPr>
          <a:xfrm>
            <a:off x="6019800" y="457200"/>
            <a:ext cx="6172200" cy="5572125"/>
          </a:xfrm>
        </p:spPr>
      </p:pic>
    </p:spTree>
    <p:extLst>
      <p:ext uri="{BB962C8B-B14F-4D97-AF65-F5344CB8AC3E}">
        <p14:creationId xmlns:p14="http://schemas.microsoft.com/office/powerpoint/2010/main" val="726347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FA5651-7B6C-4086-9928-E8BAF8A905A4}"/>
              </a:ext>
            </a:extLst>
          </p:cNvPr>
          <p:cNvPicPr>
            <a:picLocks noChangeAspect="1"/>
          </p:cNvPicPr>
          <p:nvPr/>
        </p:nvPicPr>
        <p:blipFill>
          <a:blip r:embed="rId2"/>
          <a:stretch>
            <a:fillRect/>
          </a:stretch>
        </p:blipFill>
        <p:spPr>
          <a:xfrm>
            <a:off x="4046235" y="194649"/>
            <a:ext cx="7775235" cy="6663351"/>
          </a:xfrm>
          <a:prstGeom prst="rect">
            <a:avLst/>
          </a:prstGeom>
        </p:spPr>
      </p:pic>
      <p:sp>
        <p:nvSpPr>
          <p:cNvPr id="5" name="Text Placeholder 4">
            <a:extLst>
              <a:ext uri="{FF2B5EF4-FFF2-40B4-BE49-F238E27FC236}">
                <a16:creationId xmlns:a16="http://schemas.microsoft.com/office/drawing/2014/main" id="{D856FB71-F226-4724-978E-CC42E611DC4C}"/>
              </a:ext>
            </a:extLst>
          </p:cNvPr>
          <p:cNvSpPr>
            <a:spLocks noGrp="1"/>
          </p:cNvSpPr>
          <p:nvPr>
            <p:ph type="body" sz="half" idx="4294967295"/>
          </p:nvPr>
        </p:nvSpPr>
        <p:spPr>
          <a:xfrm>
            <a:off x="724276" y="194650"/>
            <a:ext cx="3132499" cy="7039070"/>
          </a:xfrm>
        </p:spPr>
        <p:txBody>
          <a:bodyPr>
            <a:noAutofit/>
          </a:bodyPr>
          <a:lstStyle/>
          <a:p>
            <a:pPr marL="0" indent="0">
              <a:buNone/>
            </a:pPr>
            <a:r>
              <a:rPr lang="uk-UA" sz="1600" dirty="0"/>
              <a:t>Кікбоксинг WAKO включений до програми </a:t>
            </a:r>
            <a:r>
              <a:rPr lang="uk-UA" sz="1600" u="sng" dirty="0"/>
              <a:t>як вид спорту у Всесвітні ігри 2021 року (США), які по факту відбулися 10 -15 липня 2022 р.</a:t>
            </a:r>
            <a:endParaRPr lang="ru-RU" sz="1600" dirty="0"/>
          </a:p>
          <a:p>
            <a:pPr marL="0" indent="0">
              <a:buNone/>
            </a:pPr>
            <a:r>
              <a:rPr lang="uk-UA" sz="1600" dirty="0"/>
              <a:t>Атлетами федерації було завойовано п’ять нагород в розділі К1 два срібло  і 3 бронзи:</a:t>
            </a:r>
            <a:endParaRPr lang="ru-RU" sz="1600" dirty="0"/>
          </a:p>
          <a:p>
            <a:pPr marL="0" lvl="0" indent="0">
              <a:buNone/>
            </a:pPr>
            <a:r>
              <a:rPr lang="uk-UA" sz="1600" dirty="0" err="1"/>
              <a:t>Сананзаде</a:t>
            </a:r>
            <a:r>
              <a:rPr lang="uk-UA" sz="1600" dirty="0"/>
              <a:t> </a:t>
            </a:r>
            <a:r>
              <a:rPr lang="uk-UA" sz="1600" dirty="0" err="1"/>
              <a:t>Орфан</a:t>
            </a:r>
            <a:r>
              <a:rPr lang="uk-UA" sz="1600" dirty="0"/>
              <a:t> -63,5 кг (Дніпропетровська обл.) – 2 місце</a:t>
            </a:r>
            <a:endParaRPr lang="ru-RU" sz="1600" dirty="0"/>
          </a:p>
          <a:p>
            <a:pPr marL="0" lvl="0" indent="0">
              <a:buNone/>
            </a:pPr>
            <a:r>
              <a:rPr lang="uk-UA" sz="1600" dirty="0" err="1"/>
              <a:t>Дубіна</a:t>
            </a:r>
            <a:r>
              <a:rPr lang="uk-UA" sz="1600" dirty="0"/>
              <a:t> Віталій – 75 кг. (Херсонська обл.) – 2 місце</a:t>
            </a:r>
            <a:endParaRPr lang="ru-RU" sz="1600" dirty="0"/>
          </a:p>
          <a:p>
            <a:pPr marL="0" lvl="0" indent="0">
              <a:buNone/>
            </a:pPr>
            <a:r>
              <a:rPr lang="uk-UA" sz="1600" dirty="0" err="1"/>
              <a:t>Щербатюк</a:t>
            </a:r>
            <a:r>
              <a:rPr lang="uk-UA" sz="1600" dirty="0"/>
              <a:t> Роман - +91 кг.(</a:t>
            </a:r>
            <a:r>
              <a:rPr lang="uk-UA" sz="1600" dirty="0" err="1"/>
              <a:t>Черксаська</a:t>
            </a:r>
            <a:r>
              <a:rPr lang="uk-UA" sz="1600" dirty="0"/>
              <a:t> обл.) – 3 місце</a:t>
            </a:r>
            <a:endParaRPr lang="ru-RU" sz="1600" dirty="0"/>
          </a:p>
          <a:p>
            <a:pPr marL="0" lvl="0" indent="0">
              <a:buNone/>
            </a:pPr>
            <a:r>
              <a:rPr lang="uk-UA" sz="1600" dirty="0"/>
              <a:t>Іванова Дар’я – 52 кг. (Київська обл.) – 3 місце</a:t>
            </a:r>
            <a:endParaRPr lang="ru-RU" sz="1600" dirty="0"/>
          </a:p>
          <a:p>
            <a:pPr marL="0" lvl="0" indent="0">
              <a:buNone/>
            </a:pPr>
            <a:r>
              <a:rPr lang="uk-UA" sz="1600" dirty="0"/>
              <a:t>Мартинюк Аліна – 60 кг. (Рівненська обл.) – 3 місце</a:t>
            </a:r>
            <a:endParaRPr lang="ru-RU" sz="1600" dirty="0"/>
          </a:p>
          <a:p>
            <a:pPr marL="0" indent="0">
              <a:buNone/>
            </a:pPr>
            <a:r>
              <a:rPr lang="ru-RU" sz="1600" dirty="0" err="1"/>
              <a:t>Головний</a:t>
            </a:r>
            <a:r>
              <a:rPr lang="ru-RU" sz="1600" dirty="0"/>
              <a:t> тренер </a:t>
            </a:r>
            <a:r>
              <a:rPr lang="ru-RU" sz="1600" dirty="0" err="1"/>
              <a:t>збірної</a:t>
            </a:r>
            <a:r>
              <a:rPr lang="ru-RU" sz="1600" dirty="0"/>
              <a:t> </a:t>
            </a:r>
            <a:r>
              <a:rPr lang="ru-RU" sz="1600" dirty="0" err="1"/>
              <a:t>команди</a:t>
            </a:r>
            <a:r>
              <a:rPr lang="ru-RU" sz="1600" dirty="0"/>
              <a:t> </a:t>
            </a:r>
            <a:r>
              <a:rPr lang="ru-RU" sz="1600" dirty="0" err="1"/>
              <a:t>України</a:t>
            </a:r>
            <a:r>
              <a:rPr lang="ru-RU" sz="1600" dirty="0"/>
              <a:t> </a:t>
            </a:r>
            <a:r>
              <a:rPr lang="ru-RU" sz="1600" dirty="0" err="1"/>
              <a:t>розділ</a:t>
            </a:r>
            <a:r>
              <a:rPr lang="ru-RU" sz="1600" dirty="0"/>
              <a:t> К1 </a:t>
            </a:r>
          </a:p>
          <a:p>
            <a:pPr marL="0" indent="0">
              <a:buNone/>
            </a:pPr>
            <a:r>
              <a:rPr lang="ru-RU" sz="1600" dirty="0" err="1"/>
              <a:t>Іван</a:t>
            </a:r>
            <a:r>
              <a:rPr lang="ru-RU" sz="1600" dirty="0"/>
              <a:t> </a:t>
            </a:r>
            <a:r>
              <a:rPr lang="ru-RU" sz="1600" dirty="0" err="1"/>
              <a:t>Валерійович</a:t>
            </a:r>
            <a:r>
              <a:rPr lang="ru-RU" sz="1600" dirty="0"/>
              <a:t> </a:t>
            </a:r>
            <a:r>
              <a:rPr lang="ru-RU" sz="1600" dirty="0" err="1"/>
              <a:t>Зінченко</a:t>
            </a:r>
            <a:endParaRPr lang="ru-RU" sz="1600" dirty="0"/>
          </a:p>
        </p:txBody>
      </p:sp>
    </p:spTree>
    <p:extLst>
      <p:ext uri="{BB962C8B-B14F-4D97-AF65-F5344CB8AC3E}">
        <p14:creationId xmlns:p14="http://schemas.microsoft.com/office/powerpoint/2010/main" val="3411933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E843AB-3C10-40EB-B3F9-29D713CDFA85}"/>
              </a:ext>
            </a:extLst>
          </p:cNvPr>
          <p:cNvSpPr>
            <a:spLocks noGrp="1"/>
          </p:cNvSpPr>
          <p:nvPr>
            <p:ph type="body" sz="half" idx="4294967295"/>
          </p:nvPr>
        </p:nvSpPr>
        <p:spPr>
          <a:xfrm>
            <a:off x="1219200" y="1927123"/>
            <a:ext cx="2713038" cy="3941865"/>
          </a:xfrm>
        </p:spPr>
        <p:txBody>
          <a:bodyPr>
            <a:normAutofit/>
          </a:bodyPr>
          <a:lstStyle/>
          <a:p>
            <a:pPr marL="0" indent="0" algn="ctr">
              <a:buNone/>
            </a:pPr>
            <a:r>
              <a:rPr lang="ru-RU" sz="2400" b="1" dirty="0" err="1"/>
              <a:t>Студенти</a:t>
            </a:r>
            <a:endParaRPr lang="ru-RU" sz="2400" b="1" dirty="0"/>
          </a:p>
          <a:p>
            <a:r>
              <a:rPr lang="ru-RU" sz="2400" b="1" dirty="0"/>
              <a:t>4 золота</a:t>
            </a:r>
          </a:p>
          <a:p>
            <a:r>
              <a:rPr lang="ru-RU" sz="2400" b="1" dirty="0"/>
              <a:t>5 </a:t>
            </a:r>
            <a:r>
              <a:rPr lang="ru-RU" sz="2400" b="1" dirty="0" err="1"/>
              <a:t>срібла</a:t>
            </a:r>
            <a:endParaRPr lang="ru-RU" sz="2400" b="1" dirty="0"/>
          </a:p>
          <a:p>
            <a:r>
              <a:rPr lang="ru-RU" sz="2400" b="1" dirty="0"/>
              <a:t>3 </a:t>
            </a:r>
            <a:r>
              <a:rPr lang="ru-RU" sz="2400" b="1" dirty="0" err="1"/>
              <a:t>бронзи</a:t>
            </a:r>
            <a:endParaRPr lang="ru-RU" sz="2400" b="1" dirty="0"/>
          </a:p>
        </p:txBody>
      </p:sp>
      <p:pic>
        <p:nvPicPr>
          <p:cNvPr id="5" name="Picture Placeholder 4">
            <a:extLst>
              <a:ext uri="{FF2B5EF4-FFF2-40B4-BE49-F238E27FC236}">
                <a16:creationId xmlns:a16="http://schemas.microsoft.com/office/drawing/2014/main" id="{18DEB709-48E4-4106-A076-C9D853F3AFA2}"/>
              </a:ext>
            </a:extLst>
          </p:cNvPr>
          <p:cNvPicPr>
            <a:picLocks noGrp="1" noChangeAspect="1"/>
          </p:cNvPicPr>
          <p:nvPr>
            <p:ph type="pic" idx="4294967295"/>
          </p:nvPr>
        </p:nvPicPr>
        <p:blipFill>
          <a:blip r:embed="rId2"/>
          <a:srcRect l="2508" r="2508"/>
          <a:stretch>
            <a:fillRect/>
          </a:stretch>
        </p:blipFill>
        <p:spPr>
          <a:xfrm>
            <a:off x="6019800" y="457200"/>
            <a:ext cx="6172200" cy="4873625"/>
          </a:xfrm>
          <a:prstGeom prst="rect">
            <a:avLst/>
          </a:prstGeom>
        </p:spPr>
      </p:pic>
    </p:spTree>
    <p:extLst>
      <p:ext uri="{BB962C8B-B14F-4D97-AF65-F5344CB8AC3E}">
        <p14:creationId xmlns:p14="http://schemas.microsoft.com/office/powerpoint/2010/main" val="1841054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F38C4B-7E64-4073-998E-05EF615AC621}"/>
              </a:ext>
            </a:extLst>
          </p:cNvPr>
          <p:cNvPicPr>
            <a:picLocks noChangeAspect="1"/>
          </p:cNvPicPr>
          <p:nvPr/>
        </p:nvPicPr>
        <p:blipFill>
          <a:blip r:embed="rId2"/>
          <a:stretch>
            <a:fillRect/>
          </a:stretch>
        </p:blipFill>
        <p:spPr>
          <a:xfrm>
            <a:off x="66392" y="0"/>
            <a:ext cx="5963216" cy="6858000"/>
          </a:xfrm>
          <a:prstGeom prst="rect">
            <a:avLst/>
          </a:prstGeom>
        </p:spPr>
      </p:pic>
      <p:sp>
        <p:nvSpPr>
          <p:cNvPr id="7" name="Rectangle 6">
            <a:extLst>
              <a:ext uri="{FF2B5EF4-FFF2-40B4-BE49-F238E27FC236}">
                <a16:creationId xmlns:a16="http://schemas.microsoft.com/office/drawing/2014/main" id="{544F3089-B23C-49E2-B7DB-C4D06354B30A}"/>
              </a:ext>
            </a:extLst>
          </p:cNvPr>
          <p:cNvSpPr/>
          <p:nvPr/>
        </p:nvSpPr>
        <p:spPr>
          <a:xfrm>
            <a:off x="6654297" y="2690336"/>
            <a:ext cx="5196689" cy="1754326"/>
          </a:xfrm>
          <a:prstGeom prst="rect">
            <a:avLst/>
          </a:prstGeom>
        </p:spPr>
        <p:txBody>
          <a:bodyPr wrap="square">
            <a:spAutoFit/>
          </a:bodyPr>
          <a:lstStyle/>
          <a:p>
            <a:r>
              <a:rPr lang="uk-UA" dirty="0">
                <a:latin typeface="Times New Roman" panose="02020603050405020304" pitchFamily="18" charset="0"/>
                <a:ea typeface="Times New Roman" panose="02020603050405020304" pitchFamily="18" charset="0"/>
              </a:rPr>
              <a:t>учбово-тренувальний збір зі спеціальної підготовки збірної команди України серед дорослих і старших юніорів,  прийняло участь більше 45 спортсменів і 4 тренера за межами України зі збірною командою Болгарії, Ізраїлю, Латвії і Сербії  (Болгарія, </a:t>
            </a:r>
            <a:r>
              <a:rPr lang="uk-UA" dirty="0" err="1">
                <a:latin typeface="Times New Roman" panose="02020603050405020304" pitchFamily="18" charset="0"/>
                <a:ea typeface="Times New Roman" panose="02020603050405020304" pitchFamily="18" charset="0"/>
              </a:rPr>
              <a:t>м.Варна</a:t>
            </a:r>
            <a:r>
              <a:rPr lang="uk-UA" dirty="0">
                <a:latin typeface="Times New Roman" panose="02020603050405020304" pitchFamily="18" charset="0"/>
                <a:ea typeface="Times New Roman" panose="02020603050405020304" pitchFamily="18" charset="0"/>
              </a:rPr>
              <a:t>)</a:t>
            </a:r>
            <a:endParaRPr lang="ru-RU" dirty="0"/>
          </a:p>
        </p:txBody>
      </p:sp>
    </p:spTree>
    <p:extLst>
      <p:ext uri="{BB962C8B-B14F-4D97-AF65-F5344CB8AC3E}">
        <p14:creationId xmlns:p14="http://schemas.microsoft.com/office/powerpoint/2010/main" val="34792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04529-B4B8-4740-812D-AE4AA6606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405" y="289709"/>
            <a:ext cx="3312625" cy="6111091"/>
          </a:xfrm>
          <a:prstGeom prst="rect">
            <a:avLst/>
          </a:prstGeom>
        </p:spPr>
      </p:pic>
      <p:pic>
        <p:nvPicPr>
          <p:cNvPr id="2" name="Picture 1">
            <a:extLst>
              <a:ext uri="{FF2B5EF4-FFF2-40B4-BE49-F238E27FC236}">
                <a16:creationId xmlns:a16="http://schemas.microsoft.com/office/drawing/2014/main" id="{99B458CB-B326-4F8D-9820-0E4305651790}"/>
              </a:ext>
            </a:extLst>
          </p:cNvPr>
          <p:cNvPicPr>
            <a:picLocks noChangeAspect="1"/>
          </p:cNvPicPr>
          <p:nvPr/>
        </p:nvPicPr>
        <p:blipFill>
          <a:blip r:embed="rId3"/>
          <a:stretch>
            <a:fillRect/>
          </a:stretch>
        </p:blipFill>
        <p:spPr>
          <a:xfrm>
            <a:off x="3720031" y="-1"/>
            <a:ext cx="3086100" cy="6400801"/>
          </a:xfrm>
          <a:prstGeom prst="rect">
            <a:avLst/>
          </a:prstGeom>
        </p:spPr>
      </p:pic>
      <p:pic>
        <p:nvPicPr>
          <p:cNvPr id="2050" name="Picture 2" descr="Возможно, это изображение ‎текст «‎C* ATITALA 2022 KICKBOKING WAKO a00 SNOL WAKO EUROPEAN CHAMPIONSHIP SeNIORS Full Contact Low Kick• K1 Style• Point Fighting Kick Light Light Contact Forms 11 20 November, 2022 Antalya Sport Hall, Antalya TÜRKİYE /TRkickboksFed /turkiyekickboksfederasyonu Türkiye /kickbuksfederasyonu מדרדכבה Ctaon SPOR TOTO adidas GAISF WJ THE 6AMR บ. WORLD ARISF FIRG AMENCY PEACE 1 play‎»‎">
            <a:extLst>
              <a:ext uri="{FF2B5EF4-FFF2-40B4-BE49-F238E27FC236}">
                <a16:creationId xmlns:a16="http://schemas.microsoft.com/office/drawing/2014/main" id="{E0FC3411-9B1B-4877-81E1-918E2E1C8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6131" y="289708"/>
            <a:ext cx="2383136" cy="58032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E7DDE9F-CF08-4106-B5D4-810399D6D589}"/>
              </a:ext>
            </a:extLst>
          </p:cNvPr>
          <p:cNvSpPr/>
          <p:nvPr/>
        </p:nvSpPr>
        <p:spPr>
          <a:xfrm>
            <a:off x="9551406" y="289708"/>
            <a:ext cx="2127563" cy="5355312"/>
          </a:xfrm>
          <a:prstGeom prst="rect">
            <a:avLst/>
          </a:prstGeom>
        </p:spPr>
        <p:txBody>
          <a:bodyPr wrap="square">
            <a:spAutoFit/>
          </a:bodyPr>
          <a:lstStyle/>
          <a:p>
            <a:pPr lvl="0">
              <a:spcAft>
                <a:spcPts val="0"/>
              </a:spcAft>
            </a:pPr>
            <a:r>
              <a:rPr lang="uk-UA" b="1" dirty="0">
                <a:latin typeface="Times New Roman" panose="02020603050405020304" pitchFamily="18" charset="0"/>
                <a:ea typeface="Times New Roman" panose="02020603050405020304" pitchFamily="18" charset="0"/>
              </a:rPr>
              <a:t>Чемпіонат світу з кікбоксингу</a:t>
            </a:r>
            <a:r>
              <a:rPr lang="uk-UA" dirty="0">
                <a:latin typeface="Times New Roman" panose="02020603050405020304" pitchFamily="18" charset="0"/>
                <a:ea typeface="Times New Roman" panose="02020603050405020304" pitchFamily="18" charset="0"/>
              </a:rPr>
              <a:t> </a:t>
            </a:r>
            <a:r>
              <a:rPr lang="uk-UA" b="1" dirty="0">
                <a:latin typeface="Times New Roman" panose="02020603050405020304" pitchFamily="18" charset="0"/>
                <a:ea typeface="Times New Roman" panose="02020603050405020304" pitchFamily="18" charset="0"/>
              </a:rPr>
              <a:t>серед юніорів та юнаків</a:t>
            </a:r>
            <a:r>
              <a:rPr lang="uk-UA" dirty="0">
                <a:latin typeface="Times New Roman" panose="02020603050405020304" pitchFamily="18" charset="0"/>
                <a:ea typeface="Times New Roman" panose="02020603050405020304" pitchFamily="18" charset="0"/>
              </a:rPr>
              <a:t> . Всі розділи.</a:t>
            </a:r>
            <a:endParaRPr lang="en-US" sz="1600" dirty="0">
              <a:latin typeface="Times New Roman" panose="02020603050405020304" pitchFamily="18" charset="0"/>
              <a:ea typeface="Times New Roman" panose="02020603050405020304" pitchFamily="18" charset="0"/>
            </a:endParaRPr>
          </a:p>
          <a:p>
            <a:pPr lvl="0">
              <a:spcAft>
                <a:spcPts val="0"/>
              </a:spcAft>
            </a:pPr>
            <a:r>
              <a:rPr lang="uk-UA" dirty="0">
                <a:latin typeface="Times New Roman" panose="02020603050405020304" pitchFamily="18" charset="0"/>
                <a:ea typeface="Times New Roman" panose="02020603050405020304" pitchFamily="18" charset="0"/>
              </a:rPr>
              <a:t>У змаганнях прийняли участь 2545 спортсменів з 63 країн. Збірну команду України представляли 72 спортсмена, 11 тренерів і 2 судді.       Вибороли  37 медалей, а саме: 9 золотих, 13 срібних і 15 бронзових. </a:t>
            </a:r>
            <a:endParaRPr lang="ru-RU" sz="1600" dirty="0">
              <a:latin typeface="Times New Roman" panose="02020603050405020304" pitchFamily="18" charset="0"/>
              <a:ea typeface="Times New Roman" panose="02020603050405020304" pitchFamily="18" charset="0"/>
            </a:endParaRPr>
          </a:p>
          <a:p>
            <a:pPr>
              <a:spcAft>
                <a:spcPts val="0"/>
              </a:spcAft>
            </a:pPr>
            <a:r>
              <a:rPr lang="uk-UA" dirty="0">
                <a:latin typeface="Times New Roman" panose="02020603050405020304" pitchFamily="18" charset="0"/>
                <a:ea typeface="Times New Roman" panose="02020603050405020304" pitchFamily="18" charset="0"/>
              </a:rPr>
              <a:t>                  </a:t>
            </a:r>
          </a:p>
          <a:p>
            <a:pPr>
              <a:spcAft>
                <a:spcPts val="0"/>
              </a:spcAft>
            </a:pPr>
            <a:r>
              <a:rPr lang="uk-UA" dirty="0">
                <a:latin typeface="Times New Roman" panose="02020603050405020304" pitchFamily="18" charset="0"/>
                <a:ea typeface="Times New Roman" panose="02020603050405020304" pitchFamily="18" charset="0"/>
              </a:rPr>
              <a:t> Зайнято </a:t>
            </a:r>
            <a:r>
              <a:rPr lang="uk-UA" b="1" dirty="0">
                <a:latin typeface="Times New Roman" panose="02020603050405020304" pitchFamily="18" charset="0"/>
                <a:ea typeface="Times New Roman" panose="02020603050405020304" pitchFamily="18" charset="0"/>
              </a:rPr>
              <a:t>ХІІ</a:t>
            </a:r>
            <a:r>
              <a:rPr lang="uk-UA" dirty="0">
                <a:latin typeface="Times New Roman" panose="02020603050405020304" pitchFamily="18" charset="0"/>
                <a:ea typeface="Times New Roman" panose="02020603050405020304" pitchFamily="18" charset="0"/>
              </a:rPr>
              <a:t> командне місце.</a:t>
            </a:r>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05800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0D7B29-7420-41E1-896B-D6D654C0B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459" y="0"/>
            <a:ext cx="4732020" cy="6858000"/>
          </a:xfrm>
          <a:prstGeom prst="rect">
            <a:avLst/>
          </a:prstGeom>
        </p:spPr>
      </p:pic>
      <p:sp>
        <p:nvSpPr>
          <p:cNvPr id="12" name="Rectangle 11">
            <a:extLst>
              <a:ext uri="{FF2B5EF4-FFF2-40B4-BE49-F238E27FC236}">
                <a16:creationId xmlns:a16="http://schemas.microsoft.com/office/drawing/2014/main" id="{5758266A-C02E-4B52-A811-DF9312ECA360}"/>
              </a:ext>
            </a:extLst>
          </p:cNvPr>
          <p:cNvSpPr/>
          <p:nvPr/>
        </p:nvSpPr>
        <p:spPr>
          <a:xfrm>
            <a:off x="4985478" y="2413338"/>
            <a:ext cx="5715718" cy="2554545"/>
          </a:xfrm>
          <a:prstGeom prst="rect">
            <a:avLst/>
          </a:prstGeom>
        </p:spPr>
        <p:txBody>
          <a:bodyPr wrap="square">
            <a:spAutoFit/>
          </a:bodyPr>
          <a:lstStyle/>
          <a:p>
            <a:pPr lvl="0" algn="just">
              <a:spcAft>
                <a:spcPts val="0"/>
              </a:spcAft>
            </a:pPr>
            <a:r>
              <a:rPr lang="uk-UA" sz="1600" b="1" dirty="0">
                <a:latin typeface="Arial Black" panose="020B0A04020102020204" pitchFamily="34" charset="0"/>
                <a:ea typeface="Times New Roman" panose="02020603050405020304" pitchFamily="18" charset="0"/>
              </a:rPr>
              <a:t>Чемпіонат Європи серед дорослих.</a:t>
            </a:r>
            <a:r>
              <a:rPr lang="uk-UA" sz="1600" dirty="0">
                <a:latin typeface="Arial Black" panose="020B0A04020102020204" pitchFamily="34" charset="0"/>
                <a:ea typeface="Times New Roman" panose="02020603050405020304" pitchFamily="18" charset="0"/>
              </a:rPr>
              <a:t> </a:t>
            </a:r>
            <a:endParaRPr lang="en-US" sz="1600" dirty="0">
              <a:latin typeface="Arial Black" panose="020B0A04020102020204" pitchFamily="34" charset="0"/>
              <a:ea typeface="Times New Roman" panose="02020603050405020304" pitchFamily="18" charset="0"/>
            </a:endParaRPr>
          </a:p>
          <a:p>
            <a:pPr lvl="0" algn="just">
              <a:spcAft>
                <a:spcPts val="0"/>
              </a:spcAft>
            </a:pPr>
            <a:r>
              <a:rPr lang="uk-UA" sz="1600" dirty="0">
                <a:latin typeface="Arial Black" panose="020B0A04020102020204" pitchFamily="34" charset="0"/>
                <a:ea typeface="Times New Roman" panose="02020603050405020304" pitchFamily="18" charset="0"/>
              </a:rPr>
              <a:t>Всі розділи.</a:t>
            </a:r>
            <a:endParaRPr lang="ru-RU" sz="1600" dirty="0">
              <a:latin typeface="Arial Black" panose="020B0A04020102020204" pitchFamily="34" charset="0"/>
              <a:ea typeface="Times New Roman" panose="02020603050405020304" pitchFamily="18" charset="0"/>
            </a:endParaRPr>
          </a:p>
          <a:p>
            <a:pPr marL="742950" algn="just">
              <a:spcAft>
                <a:spcPts val="0"/>
              </a:spcAft>
            </a:pPr>
            <a:r>
              <a:rPr lang="uk-UA" sz="1600" dirty="0">
                <a:latin typeface="Arial Black" panose="020B0A04020102020204" pitchFamily="34" charset="0"/>
                <a:ea typeface="Times New Roman" panose="02020603050405020304" pitchFamily="18" charset="0"/>
              </a:rPr>
              <a:t>У змаганнях прийняли участь 976 спортсменів з 43 країн. </a:t>
            </a:r>
            <a:endParaRPr lang="ru-RU" sz="1600" dirty="0">
              <a:latin typeface="Arial Black" panose="020B0A04020102020204" pitchFamily="34" charset="0"/>
              <a:ea typeface="Times New Roman" panose="02020603050405020304" pitchFamily="18" charset="0"/>
            </a:endParaRPr>
          </a:p>
          <a:p>
            <a:pPr marL="742950" algn="just">
              <a:spcAft>
                <a:spcPts val="0"/>
              </a:spcAft>
            </a:pPr>
            <a:r>
              <a:rPr lang="uk-UA" sz="1600" dirty="0">
                <a:latin typeface="Arial Black" panose="020B0A04020102020204" pitchFamily="34" charset="0"/>
                <a:ea typeface="Times New Roman" panose="02020603050405020304" pitchFamily="18" charset="0"/>
              </a:rPr>
              <a:t>        Збірну команду України представляли 39 спортсменів,  8 тренерів і 2 судді.    </a:t>
            </a:r>
            <a:endParaRPr lang="ru-RU" sz="1600" dirty="0">
              <a:latin typeface="Arial Black" panose="020B0A04020102020204" pitchFamily="34" charset="0"/>
              <a:ea typeface="Times New Roman" panose="02020603050405020304" pitchFamily="18" charset="0"/>
            </a:endParaRPr>
          </a:p>
          <a:p>
            <a:pPr marL="742950" algn="just">
              <a:spcAft>
                <a:spcPts val="0"/>
              </a:spcAft>
            </a:pPr>
            <a:r>
              <a:rPr lang="uk-UA" sz="1600" dirty="0">
                <a:latin typeface="Arial Black" panose="020B0A04020102020204" pitchFamily="34" charset="0"/>
                <a:ea typeface="Times New Roman" panose="02020603050405020304" pitchFamily="18" charset="0"/>
              </a:rPr>
              <a:t>     Вибороли  27 медалей, а саме: 11 золотих,  3 срібних і 13 бронзових. </a:t>
            </a:r>
            <a:endParaRPr lang="en-US" sz="1600" dirty="0">
              <a:latin typeface="Arial Black" panose="020B0A04020102020204" pitchFamily="34" charset="0"/>
              <a:ea typeface="Times New Roman" panose="02020603050405020304" pitchFamily="18" charset="0"/>
            </a:endParaRPr>
          </a:p>
          <a:p>
            <a:pPr marL="742950" algn="just">
              <a:spcAft>
                <a:spcPts val="0"/>
              </a:spcAft>
            </a:pPr>
            <a:r>
              <a:rPr lang="uk-UA" sz="1600" dirty="0">
                <a:latin typeface="Arial Black" panose="020B0A04020102020204" pitchFamily="34" charset="0"/>
              </a:rPr>
              <a:t>Зайнято </a:t>
            </a:r>
            <a:r>
              <a:rPr lang="uk-UA" sz="1600" b="1" dirty="0">
                <a:latin typeface="Arial Black" panose="020B0A04020102020204" pitchFamily="34" charset="0"/>
              </a:rPr>
              <a:t>ІІ</a:t>
            </a:r>
            <a:r>
              <a:rPr lang="uk-UA" sz="1600" dirty="0">
                <a:latin typeface="Arial Black" panose="020B0A04020102020204" pitchFamily="34" charset="0"/>
              </a:rPr>
              <a:t> командне місце</a:t>
            </a:r>
            <a:endParaRPr lang="ru-RU" sz="1600" dirty="0">
              <a:effectLst/>
              <a:latin typeface="Arial Black" panose="020B0A04020102020204" pitchFamily="34" charset="0"/>
              <a:ea typeface="Times New Roman" panose="02020603050405020304" pitchFamily="18" charset="0"/>
            </a:endParaRPr>
          </a:p>
        </p:txBody>
      </p:sp>
    </p:spTree>
    <p:extLst>
      <p:ext uri="{BB962C8B-B14F-4D97-AF65-F5344CB8AC3E}">
        <p14:creationId xmlns:p14="http://schemas.microsoft.com/office/powerpoint/2010/main" val="4081058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893BBE-4142-409E-A174-B9452E348E3E}"/>
              </a:ext>
            </a:extLst>
          </p:cNvPr>
          <p:cNvPicPr>
            <a:picLocks noChangeAspect="1"/>
          </p:cNvPicPr>
          <p:nvPr/>
        </p:nvPicPr>
        <p:blipFill>
          <a:blip r:embed="rId2"/>
          <a:stretch>
            <a:fillRect/>
          </a:stretch>
        </p:blipFill>
        <p:spPr>
          <a:xfrm>
            <a:off x="204458" y="0"/>
            <a:ext cx="4928857" cy="6572816"/>
          </a:xfrm>
          <a:prstGeom prst="rect">
            <a:avLst/>
          </a:prstGeom>
        </p:spPr>
      </p:pic>
      <p:pic>
        <p:nvPicPr>
          <p:cNvPr id="3" name="Picture 2">
            <a:extLst>
              <a:ext uri="{FF2B5EF4-FFF2-40B4-BE49-F238E27FC236}">
                <a16:creationId xmlns:a16="http://schemas.microsoft.com/office/drawing/2014/main" id="{F0570534-8FB5-4918-A5E3-5B396084CE5B}"/>
              </a:ext>
            </a:extLst>
          </p:cNvPr>
          <p:cNvPicPr>
            <a:picLocks noChangeAspect="1"/>
          </p:cNvPicPr>
          <p:nvPr/>
        </p:nvPicPr>
        <p:blipFill>
          <a:blip r:embed="rId3"/>
          <a:stretch>
            <a:fillRect/>
          </a:stretch>
        </p:blipFill>
        <p:spPr>
          <a:xfrm>
            <a:off x="5540720" y="0"/>
            <a:ext cx="3984279" cy="6858000"/>
          </a:xfrm>
          <a:prstGeom prst="rect">
            <a:avLst/>
          </a:prstGeom>
        </p:spPr>
      </p:pic>
      <p:pic>
        <p:nvPicPr>
          <p:cNvPr id="4098" name="Picture 2" descr="Возможно, это изображение 3 человека, люди стоят и в помещении">
            <a:extLst>
              <a:ext uri="{FF2B5EF4-FFF2-40B4-BE49-F238E27FC236}">
                <a16:creationId xmlns:a16="http://schemas.microsoft.com/office/drawing/2014/main" id="{6568E486-CDE2-4369-8629-31D8B9F2FB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6513" y="130238"/>
            <a:ext cx="1962150" cy="19621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2DF830A-FF7E-4539-AB28-74DEB38FDA2E}"/>
              </a:ext>
            </a:extLst>
          </p:cNvPr>
          <p:cNvSpPr>
            <a:spLocks noGrp="1"/>
          </p:cNvSpPr>
          <p:nvPr>
            <p:ph type="title"/>
          </p:nvPr>
        </p:nvSpPr>
        <p:spPr/>
        <p:txBody>
          <a:bodyPr/>
          <a:lstStyle/>
          <a:p>
            <a:endParaRPr lang="ru-RU"/>
          </a:p>
        </p:txBody>
      </p:sp>
      <p:sp>
        <p:nvSpPr>
          <p:cNvPr id="5" name="Content Placeholder 4">
            <a:extLst>
              <a:ext uri="{FF2B5EF4-FFF2-40B4-BE49-F238E27FC236}">
                <a16:creationId xmlns:a16="http://schemas.microsoft.com/office/drawing/2014/main" id="{230F98F9-39CE-4A2A-AF94-6375FEC15569}"/>
              </a:ext>
            </a:extLst>
          </p:cNvPr>
          <p:cNvSpPr>
            <a:spLocks noGrp="1"/>
          </p:cNvSpPr>
          <p:nvPr>
            <p:ph idx="1"/>
          </p:nvPr>
        </p:nvSpPr>
        <p:spPr>
          <a:xfrm>
            <a:off x="9596673" y="2281472"/>
            <a:ext cx="2308633" cy="4173649"/>
          </a:xfrm>
        </p:spPr>
        <p:txBody>
          <a:bodyPr>
            <a:normAutofit/>
          </a:bodyPr>
          <a:lstStyle/>
          <a:p>
            <a:pPr marL="0" indent="0">
              <a:buNone/>
            </a:pPr>
            <a:r>
              <a:rPr lang="uk-UA" sz="1600" dirty="0"/>
              <a:t>Обласні змагання 2022 року:</a:t>
            </a:r>
          </a:p>
          <a:p>
            <a:r>
              <a:rPr lang="uk-UA" sz="1600" dirty="0"/>
              <a:t>Чернігівська</a:t>
            </a:r>
          </a:p>
          <a:p>
            <a:r>
              <a:rPr lang="uk-UA" sz="1600" dirty="0"/>
              <a:t>Закарпатська </a:t>
            </a:r>
          </a:p>
          <a:p>
            <a:r>
              <a:rPr lang="uk-UA" sz="1600" dirty="0"/>
              <a:t>Кіровоградська</a:t>
            </a:r>
          </a:p>
          <a:p>
            <a:r>
              <a:rPr lang="uk-UA" sz="1600" dirty="0"/>
              <a:t>Київська</a:t>
            </a:r>
          </a:p>
          <a:p>
            <a:r>
              <a:rPr lang="uk-UA" sz="1600" dirty="0"/>
              <a:t>Черкаська</a:t>
            </a:r>
          </a:p>
          <a:p>
            <a:r>
              <a:rPr lang="uk-UA" sz="1600" dirty="0"/>
              <a:t>Рівненська </a:t>
            </a:r>
          </a:p>
          <a:p>
            <a:r>
              <a:rPr lang="uk-UA" sz="1600" dirty="0"/>
              <a:t>Тернопільська </a:t>
            </a:r>
          </a:p>
          <a:p>
            <a:r>
              <a:rPr lang="uk-UA" sz="1600" dirty="0"/>
              <a:t>Хмельницька </a:t>
            </a:r>
          </a:p>
          <a:p>
            <a:r>
              <a:rPr lang="uk-UA" sz="1600"/>
              <a:t>Івано </a:t>
            </a:r>
            <a:r>
              <a:rPr lang="uk-UA" sz="1600" dirty="0"/>
              <a:t>- Франківська</a:t>
            </a:r>
          </a:p>
          <a:p>
            <a:pPr marL="0" indent="0">
              <a:buNone/>
            </a:pPr>
            <a:endParaRPr lang="ru-RU" sz="1600" dirty="0"/>
          </a:p>
        </p:txBody>
      </p:sp>
      <p:sp>
        <p:nvSpPr>
          <p:cNvPr id="6" name="Text Placeholder 5">
            <a:extLst>
              <a:ext uri="{FF2B5EF4-FFF2-40B4-BE49-F238E27FC236}">
                <a16:creationId xmlns:a16="http://schemas.microsoft.com/office/drawing/2014/main" id="{A93F2E19-7C10-4A93-B400-67BBF464E98A}"/>
              </a:ext>
            </a:extLst>
          </p:cNvPr>
          <p:cNvSpPr>
            <a:spLocks noGrp="1"/>
          </p:cNvSpPr>
          <p:nvPr>
            <p:ph type="body" sz="half" idx="2"/>
          </p:nvPr>
        </p:nvSpPr>
        <p:spPr/>
        <p:txBody>
          <a:bodyPr/>
          <a:lstStyle/>
          <a:p>
            <a:endParaRPr lang="ru-RU"/>
          </a:p>
        </p:txBody>
      </p:sp>
    </p:spTree>
    <p:extLst>
      <p:ext uri="{BB962C8B-B14F-4D97-AF65-F5344CB8AC3E}">
        <p14:creationId xmlns:p14="http://schemas.microsoft.com/office/powerpoint/2010/main" val="1421848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1C5B2A-AC7C-49AF-A2D0-4E9C12D875EF}"/>
              </a:ext>
            </a:extLst>
          </p:cNvPr>
          <p:cNvPicPr>
            <a:picLocks noChangeAspect="1"/>
          </p:cNvPicPr>
          <p:nvPr/>
        </p:nvPicPr>
        <p:blipFill>
          <a:blip r:embed="rId2"/>
          <a:stretch>
            <a:fillRect/>
          </a:stretch>
        </p:blipFill>
        <p:spPr>
          <a:xfrm>
            <a:off x="68741" y="72428"/>
            <a:ext cx="5474329" cy="6708618"/>
          </a:xfrm>
          <a:prstGeom prst="rect">
            <a:avLst/>
          </a:prstGeom>
        </p:spPr>
      </p:pic>
      <p:sp>
        <p:nvSpPr>
          <p:cNvPr id="4" name="Title 3">
            <a:extLst>
              <a:ext uri="{FF2B5EF4-FFF2-40B4-BE49-F238E27FC236}">
                <a16:creationId xmlns:a16="http://schemas.microsoft.com/office/drawing/2014/main" id="{4441D78C-AFD9-453E-8352-B41A6FF5403F}"/>
              </a:ext>
            </a:extLst>
          </p:cNvPr>
          <p:cNvSpPr>
            <a:spLocks noGrp="1"/>
          </p:cNvSpPr>
          <p:nvPr>
            <p:ph type="title"/>
          </p:nvPr>
        </p:nvSpPr>
        <p:spPr/>
        <p:txBody>
          <a:bodyPr/>
          <a:lstStyle/>
          <a:p>
            <a:endParaRPr lang="ru-RU" dirty="0"/>
          </a:p>
        </p:txBody>
      </p:sp>
      <p:sp>
        <p:nvSpPr>
          <p:cNvPr id="5" name="Content Placeholder 4">
            <a:extLst>
              <a:ext uri="{FF2B5EF4-FFF2-40B4-BE49-F238E27FC236}">
                <a16:creationId xmlns:a16="http://schemas.microsoft.com/office/drawing/2014/main" id="{C2319E36-62E7-4140-962D-F230881F1E7D}"/>
              </a:ext>
            </a:extLst>
          </p:cNvPr>
          <p:cNvSpPr>
            <a:spLocks noGrp="1"/>
          </p:cNvSpPr>
          <p:nvPr>
            <p:ph idx="1"/>
          </p:nvPr>
        </p:nvSpPr>
        <p:spPr>
          <a:xfrm>
            <a:off x="5948127" y="226337"/>
            <a:ext cx="5407261" cy="2000815"/>
          </a:xfrm>
        </p:spPr>
        <p:txBody>
          <a:bodyPr>
            <a:normAutofit/>
          </a:bodyPr>
          <a:lstStyle/>
          <a:p>
            <a:pPr marL="0" indent="0" algn="ctr">
              <a:buNone/>
            </a:pPr>
            <a:r>
              <a:rPr lang="uk-UA" sz="2000" b="1" dirty="0"/>
              <a:t>Чемпіонат Світу серед юніорів та юнаків (Італія)</a:t>
            </a:r>
          </a:p>
          <a:p>
            <a:pPr marL="0" indent="0" algn="ctr">
              <a:buNone/>
            </a:pPr>
            <a:r>
              <a:rPr lang="uk-UA" sz="2000" b="1" dirty="0"/>
              <a:t>Чемпіонат Європи серед дорослих (Туреччина)</a:t>
            </a:r>
          </a:p>
          <a:p>
            <a:pPr marL="0" indent="0" algn="ctr">
              <a:buNone/>
            </a:pPr>
            <a:r>
              <a:rPr lang="ru-RU" sz="2000" b="1" dirty="0"/>
              <a:t>2022 </a:t>
            </a:r>
            <a:r>
              <a:rPr lang="ru-RU" sz="2000" b="1" dirty="0" err="1"/>
              <a:t>рік</a:t>
            </a:r>
            <a:endParaRPr lang="ru-RU" sz="2000" b="1" dirty="0"/>
          </a:p>
        </p:txBody>
      </p:sp>
      <p:sp>
        <p:nvSpPr>
          <p:cNvPr id="6" name="Text Placeholder 5">
            <a:extLst>
              <a:ext uri="{FF2B5EF4-FFF2-40B4-BE49-F238E27FC236}">
                <a16:creationId xmlns:a16="http://schemas.microsoft.com/office/drawing/2014/main" id="{AF74C6BE-4D43-4326-A0E3-BCC1B11402D0}"/>
              </a:ext>
            </a:extLst>
          </p:cNvPr>
          <p:cNvSpPr>
            <a:spLocks noGrp="1"/>
          </p:cNvSpPr>
          <p:nvPr>
            <p:ph type="body" sz="half" idx="2"/>
          </p:nvPr>
        </p:nvSpPr>
        <p:spPr/>
        <p:txBody>
          <a:bodyPr/>
          <a:lstStyle/>
          <a:p>
            <a:endParaRPr lang="ru-RU" dirty="0"/>
          </a:p>
        </p:txBody>
      </p:sp>
      <p:pic>
        <p:nvPicPr>
          <p:cNvPr id="3074" name="Picture 2" descr="Возможно, это изображение 5 человек и люди стоят">
            <a:extLst>
              <a:ext uri="{FF2B5EF4-FFF2-40B4-BE49-F238E27FC236}">
                <a16:creationId xmlns:a16="http://schemas.microsoft.com/office/drawing/2014/main" id="{4D53F856-9403-4D59-9AA9-74EEEE952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070" y="1312752"/>
            <a:ext cx="6675422" cy="5318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272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D9BB68-2242-4FFF-9209-A4705F90C764}"/>
              </a:ext>
            </a:extLst>
          </p:cNvPr>
          <p:cNvPicPr>
            <a:picLocks noChangeAspect="1"/>
          </p:cNvPicPr>
          <p:nvPr/>
        </p:nvPicPr>
        <p:blipFill>
          <a:blip r:embed="rId2"/>
          <a:stretch>
            <a:fillRect/>
          </a:stretch>
        </p:blipFill>
        <p:spPr>
          <a:xfrm>
            <a:off x="498237" y="2472490"/>
            <a:ext cx="5178582" cy="4352926"/>
          </a:xfrm>
          <a:prstGeom prst="rect">
            <a:avLst/>
          </a:prstGeom>
        </p:spPr>
      </p:pic>
      <p:sp>
        <p:nvSpPr>
          <p:cNvPr id="7" name="Title 6">
            <a:extLst>
              <a:ext uri="{FF2B5EF4-FFF2-40B4-BE49-F238E27FC236}">
                <a16:creationId xmlns:a16="http://schemas.microsoft.com/office/drawing/2014/main" id="{497145EB-E660-4C38-A6CB-A85DA643CCC8}"/>
              </a:ext>
            </a:extLst>
          </p:cNvPr>
          <p:cNvSpPr>
            <a:spLocks noGrp="1"/>
          </p:cNvSpPr>
          <p:nvPr>
            <p:ph type="title" idx="4294967295"/>
          </p:nvPr>
        </p:nvSpPr>
        <p:spPr>
          <a:xfrm>
            <a:off x="0" y="60325"/>
            <a:ext cx="4614863" cy="2338388"/>
          </a:xfrm>
        </p:spPr>
        <p:txBody>
          <a:bodyPr>
            <a:normAutofit/>
          </a:bodyPr>
          <a:lstStyle/>
          <a:p>
            <a:r>
              <a:rPr lang="uk-UA" sz="2400" b="1" dirty="0"/>
              <a:t>Січень – Тренерський семінар (біля 115 тренерів прийняли участь)</a:t>
            </a:r>
            <a:endParaRPr lang="ru-RU" sz="2400" b="1" dirty="0"/>
          </a:p>
        </p:txBody>
      </p:sp>
      <p:pic>
        <p:nvPicPr>
          <p:cNvPr id="11" name="Picture Placeholder 10">
            <a:extLst>
              <a:ext uri="{FF2B5EF4-FFF2-40B4-BE49-F238E27FC236}">
                <a16:creationId xmlns:a16="http://schemas.microsoft.com/office/drawing/2014/main" id="{EE6C7009-C658-4648-908A-13C413A49E43}"/>
              </a:ext>
            </a:extLst>
          </p:cNvPr>
          <p:cNvPicPr>
            <a:picLocks noGrp="1" noChangeAspect="1"/>
          </p:cNvPicPr>
          <p:nvPr>
            <p:ph type="pic" idx="4294967295"/>
          </p:nvPr>
        </p:nvPicPr>
        <p:blipFill>
          <a:blip r:embed="rId3"/>
          <a:srcRect l="6424" r="6424"/>
          <a:stretch>
            <a:fillRect/>
          </a:stretch>
        </p:blipFill>
        <p:spPr>
          <a:xfrm>
            <a:off x="6019800" y="0"/>
            <a:ext cx="6172200" cy="3784600"/>
          </a:xfrm>
          <a:prstGeom prst="rect">
            <a:avLst/>
          </a:prstGeom>
        </p:spPr>
      </p:pic>
      <p:pic>
        <p:nvPicPr>
          <p:cNvPr id="6" name="Picture 5">
            <a:extLst>
              <a:ext uri="{FF2B5EF4-FFF2-40B4-BE49-F238E27FC236}">
                <a16:creationId xmlns:a16="http://schemas.microsoft.com/office/drawing/2014/main" id="{FC5F7245-927B-4F42-9C85-90397FC11001}"/>
              </a:ext>
            </a:extLst>
          </p:cNvPr>
          <p:cNvPicPr>
            <a:picLocks noChangeAspect="1"/>
          </p:cNvPicPr>
          <p:nvPr/>
        </p:nvPicPr>
        <p:blipFill>
          <a:blip r:embed="rId4"/>
          <a:stretch>
            <a:fillRect/>
          </a:stretch>
        </p:blipFill>
        <p:spPr>
          <a:xfrm>
            <a:off x="5674338" y="3784349"/>
            <a:ext cx="6019425" cy="3000794"/>
          </a:xfrm>
          <a:prstGeom prst="rect">
            <a:avLst/>
          </a:prstGeom>
        </p:spPr>
      </p:pic>
    </p:spTree>
    <p:extLst>
      <p:ext uri="{BB962C8B-B14F-4D97-AF65-F5344CB8AC3E}">
        <p14:creationId xmlns:p14="http://schemas.microsoft.com/office/powerpoint/2010/main" val="3040670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FF701-8922-49E4-BF9D-BFA6645B69F0}"/>
              </a:ext>
            </a:extLst>
          </p:cNvPr>
          <p:cNvSpPr>
            <a:spLocks noGrp="1"/>
          </p:cNvSpPr>
          <p:nvPr>
            <p:ph type="title"/>
          </p:nvPr>
        </p:nvSpPr>
        <p:spPr/>
        <p:txBody>
          <a:bodyPr/>
          <a:lstStyle/>
          <a:p>
            <a:endParaRPr lang="ru-RU"/>
          </a:p>
        </p:txBody>
      </p:sp>
      <p:pic>
        <p:nvPicPr>
          <p:cNvPr id="6" name="Content Placeholder 5">
            <a:extLst>
              <a:ext uri="{FF2B5EF4-FFF2-40B4-BE49-F238E27FC236}">
                <a16:creationId xmlns:a16="http://schemas.microsoft.com/office/drawing/2014/main" id="{5D39208C-AC52-4A6F-B2A7-94F373ABAB1A}"/>
              </a:ext>
            </a:extLst>
          </p:cNvPr>
          <p:cNvPicPr>
            <a:picLocks noGrp="1" noChangeAspect="1"/>
          </p:cNvPicPr>
          <p:nvPr>
            <p:ph idx="1"/>
          </p:nvPr>
        </p:nvPicPr>
        <p:blipFill>
          <a:blip r:embed="rId2"/>
          <a:stretch>
            <a:fillRect/>
          </a:stretch>
        </p:blipFill>
        <p:spPr>
          <a:xfrm>
            <a:off x="5253431" y="90535"/>
            <a:ext cx="6938569" cy="3401839"/>
          </a:xfrm>
          <a:prstGeom prst="rect">
            <a:avLst/>
          </a:prstGeom>
        </p:spPr>
      </p:pic>
      <p:sp>
        <p:nvSpPr>
          <p:cNvPr id="4" name="Text Placeholder 3">
            <a:extLst>
              <a:ext uri="{FF2B5EF4-FFF2-40B4-BE49-F238E27FC236}">
                <a16:creationId xmlns:a16="http://schemas.microsoft.com/office/drawing/2014/main" id="{49095617-2EF0-4B4E-AF8D-48ECF6E29584}"/>
              </a:ext>
            </a:extLst>
          </p:cNvPr>
          <p:cNvSpPr>
            <a:spLocks noGrp="1"/>
          </p:cNvSpPr>
          <p:nvPr>
            <p:ph type="body" sz="half" idx="2"/>
          </p:nvPr>
        </p:nvSpPr>
        <p:spPr/>
        <p:txBody>
          <a:bodyPr/>
          <a:lstStyle/>
          <a:p>
            <a:endParaRPr lang="ru-RU" dirty="0"/>
          </a:p>
        </p:txBody>
      </p:sp>
      <p:pic>
        <p:nvPicPr>
          <p:cNvPr id="7" name="Picture 6">
            <a:extLst>
              <a:ext uri="{FF2B5EF4-FFF2-40B4-BE49-F238E27FC236}">
                <a16:creationId xmlns:a16="http://schemas.microsoft.com/office/drawing/2014/main" id="{A7D3ABC6-2CFF-4276-BF35-D64714923233}"/>
              </a:ext>
            </a:extLst>
          </p:cNvPr>
          <p:cNvPicPr>
            <a:picLocks noChangeAspect="1"/>
          </p:cNvPicPr>
          <p:nvPr/>
        </p:nvPicPr>
        <p:blipFill>
          <a:blip r:embed="rId3"/>
          <a:stretch>
            <a:fillRect/>
          </a:stretch>
        </p:blipFill>
        <p:spPr>
          <a:xfrm>
            <a:off x="0" y="0"/>
            <a:ext cx="5486400" cy="6858000"/>
          </a:xfrm>
          <a:prstGeom prst="rect">
            <a:avLst/>
          </a:prstGeom>
        </p:spPr>
      </p:pic>
      <p:pic>
        <p:nvPicPr>
          <p:cNvPr id="8" name="Picture 7">
            <a:extLst>
              <a:ext uri="{FF2B5EF4-FFF2-40B4-BE49-F238E27FC236}">
                <a16:creationId xmlns:a16="http://schemas.microsoft.com/office/drawing/2014/main" id="{C96FDF4C-7DD9-4930-9F75-388083CB5D69}"/>
              </a:ext>
            </a:extLst>
          </p:cNvPr>
          <p:cNvPicPr>
            <a:picLocks noChangeAspect="1"/>
          </p:cNvPicPr>
          <p:nvPr/>
        </p:nvPicPr>
        <p:blipFill>
          <a:blip r:embed="rId4"/>
          <a:stretch>
            <a:fillRect/>
          </a:stretch>
        </p:blipFill>
        <p:spPr>
          <a:xfrm>
            <a:off x="5486400" y="3492374"/>
            <a:ext cx="6705599" cy="3329412"/>
          </a:xfrm>
          <a:prstGeom prst="rect">
            <a:avLst/>
          </a:prstGeom>
        </p:spPr>
      </p:pic>
    </p:spTree>
    <p:extLst>
      <p:ext uri="{BB962C8B-B14F-4D97-AF65-F5344CB8AC3E}">
        <p14:creationId xmlns:p14="http://schemas.microsoft.com/office/powerpoint/2010/main" val="3409666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F217-9DEC-42BE-B90F-A213D592FD4D}"/>
              </a:ext>
            </a:extLst>
          </p:cNvPr>
          <p:cNvSpPr>
            <a:spLocks noGrp="1"/>
          </p:cNvSpPr>
          <p:nvPr>
            <p:ph type="title"/>
          </p:nvPr>
        </p:nvSpPr>
        <p:spPr/>
        <p:txBody>
          <a:bodyPr/>
          <a:lstStyle/>
          <a:p>
            <a:endParaRPr lang="ru-RU"/>
          </a:p>
        </p:txBody>
      </p:sp>
      <p:sp>
        <p:nvSpPr>
          <p:cNvPr id="3" name="Content Placeholder 2">
            <a:extLst>
              <a:ext uri="{FF2B5EF4-FFF2-40B4-BE49-F238E27FC236}">
                <a16:creationId xmlns:a16="http://schemas.microsoft.com/office/drawing/2014/main" id="{439EB1B8-247B-4970-AB74-CADA57FB7362}"/>
              </a:ext>
            </a:extLst>
          </p:cNvPr>
          <p:cNvSpPr>
            <a:spLocks noGrp="1"/>
          </p:cNvSpPr>
          <p:nvPr>
            <p:ph idx="1"/>
          </p:nvPr>
        </p:nvSpPr>
        <p:spPr/>
        <p:txBody>
          <a:bodyPr/>
          <a:lstStyle/>
          <a:p>
            <a:endParaRPr lang="ru-RU"/>
          </a:p>
        </p:txBody>
      </p:sp>
      <p:sp>
        <p:nvSpPr>
          <p:cNvPr id="4" name="Text Placeholder 3">
            <a:extLst>
              <a:ext uri="{FF2B5EF4-FFF2-40B4-BE49-F238E27FC236}">
                <a16:creationId xmlns:a16="http://schemas.microsoft.com/office/drawing/2014/main" id="{8E9EC21D-B42E-4F3F-94C9-7C44188455A7}"/>
              </a:ext>
            </a:extLst>
          </p:cNvPr>
          <p:cNvSpPr>
            <a:spLocks noGrp="1"/>
          </p:cNvSpPr>
          <p:nvPr>
            <p:ph type="body" sz="half" idx="2"/>
          </p:nvPr>
        </p:nvSpPr>
        <p:spPr/>
        <p:txBody>
          <a:bodyPr/>
          <a:lstStyle/>
          <a:p>
            <a:endParaRPr lang="ru-RU" dirty="0"/>
          </a:p>
        </p:txBody>
      </p:sp>
      <p:pic>
        <p:nvPicPr>
          <p:cNvPr id="5" name="Picture 4">
            <a:extLst>
              <a:ext uri="{FF2B5EF4-FFF2-40B4-BE49-F238E27FC236}">
                <a16:creationId xmlns:a16="http://schemas.microsoft.com/office/drawing/2014/main" id="{ABA02A06-70A2-410F-BE24-D344EE889C11}"/>
              </a:ext>
            </a:extLst>
          </p:cNvPr>
          <p:cNvPicPr>
            <a:picLocks noChangeAspect="1"/>
          </p:cNvPicPr>
          <p:nvPr/>
        </p:nvPicPr>
        <p:blipFill>
          <a:blip r:embed="rId2"/>
          <a:stretch>
            <a:fillRect/>
          </a:stretch>
        </p:blipFill>
        <p:spPr>
          <a:xfrm>
            <a:off x="190123" y="226335"/>
            <a:ext cx="11461687" cy="6047715"/>
          </a:xfrm>
          <a:prstGeom prst="rect">
            <a:avLst/>
          </a:prstGeom>
        </p:spPr>
      </p:pic>
    </p:spTree>
    <p:extLst>
      <p:ext uri="{BB962C8B-B14F-4D97-AF65-F5344CB8AC3E}">
        <p14:creationId xmlns:p14="http://schemas.microsoft.com/office/powerpoint/2010/main" val="769344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FBC86-4DAA-410D-8229-C1CB8FC8B01F}"/>
              </a:ext>
            </a:extLst>
          </p:cNvPr>
          <p:cNvSpPr>
            <a:spLocks noGrp="1"/>
          </p:cNvSpPr>
          <p:nvPr>
            <p:ph type="title"/>
          </p:nvPr>
        </p:nvSpPr>
        <p:spPr/>
        <p:txBody>
          <a:bodyPr/>
          <a:lstStyle/>
          <a:p>
            <a:endParaRPr lang="ru-RU"/>
          </a:p>
        </p:txBody>
      </p:sp>
      <p:pic>
        <p:nvPicPr>
          <p:cNvPr id="6" name="Content Placeholder 5">
            <a:extLst>
              <a:ext uri="{FF2B5EF4-FFF2-40B4-BE49-F238E27FC236}">
                <a16:creationId xmlns:a16="http://schemas.microsoft.com/office/drawing/2014/main" id="{A900B397-34D2-4778-B700-1A08939E606C}"/>
              </a:ext>
            </a:extLst>
          </p:cNvPr>
          <p:cNvPicPr>
            <a:picLocks noGrp="1" noChangeAspect="1"/>
          </p:cNvPicPr>
          <p:nvPr>
            <p:ph idx="1"/>
          </p:nvPr>
        </p:nvPicPr>
        <p:blipFill>
          <a:blip r:embed="rId2"/>
          <a:stretch>
            <a:fillRect/>
          </a:stretch>
        </p:blipFill>
        <p:spPr>
          <a:xfrm>
            <a:off x="5596173" y="239917"/>
            <a:ext cx="5109927" cy="6160883"/>
          </a:xfrm>
          <a:prstGeom prst="rect">
            <a:avLst/>
          </a:prstGeom>
        </p:spPr>
      </p:pic>
      <p:sp>
        <p:nvSpPr>
          <p:cNvPr id="4" name="Text Placeholder 3">
            <a:extLst>
              <a:ext uri="{FF2B5EF4-FFF2-40B4-BE49-F238E27FC236}">
                <a16:creationId xmlns:a16="http://schemas.microsoft.com/office/drawing/2014/main" id="{11CCC19A-A883-4146-B08E-84AEEADEE579}"/>
              </a:ext>
            </a:extLst>
          </p:cNvPr>
          <p:cNvSpPr>
            <a:spLocks noGrp="1"/>
          </p:cNvSpPr>
          <p:nvPr>
            <p:ph type="body" sz="half" idx="2"/>
          </p:nvPr>
        </p:nvSpPr>
        <p:spPr/>
        <p:txBody>
          <a:bodyPr/>
          <a:lstStyle/>
          <a:p>
            <a:endParaRPr lang="ru-RU"/>
          </a:p>
        </p:txBody>
      </p:sp>
      <p:pic>
        <p:nvPicPr>
          <p:cNvPr id="5" name="Picture 4">
            <a:extLst>
              <a:ext uri="{FF2B5EF4-FFF2-40B4-BE49-F238E27FC236}">
                <a16:creationId xmlns:a16="http://schemas.microsoft.com/office/drawing/2014/main" id="{57603EBC-8252-45A2-BB1E-287AFA0E44BC}"/>
              </a:ext>
            </a:extLst>
          </p:cNvPr>
          <p:cNvPicPr>
            <a:picLocks noChangeAspect="1"/>
          </p:cNvPicPr>
          <p:nvPr/>
        </p:nvPicPr>
        <p:blipFill>
          <a:blip r:embed="rId3"/>
          <a:stretch>
            <a:fillRect/>
          </a:stretch>
        </p:blipFill>
        <p:spPr>
          <a:xfrm>
            <a:off x="250942" y="239917"/>
            <a:ext cx="5109927" cy="6160883"/>
          </a:xfrm>
          <a:prstGeom prst="rect">
            <a:avLst/>
          </a:prstGeom>
        </p:spPr>
      </p:pic>
    </p:spTree>
    <p:extLst>
      <p:ext uri="{BB962C8B-B14F-4D97-AF65-F5344CB8AC3E}">
        <p14:creationId xmlns:p14="http://schemas.microsoft.com/office/powerpoint/2010/main" val="274780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9EB1B8-247B-4970-AB74-CADA57FB7362}"/>
              </a:ext>
            </a:extLst>
          </p:cNvPr>
          <p:cNvSpPr>
            <a:spLocks noGrp="1"/>
          </p:cNvSpPr>
          <p:nvPr>
            <p:ph idx="4294967295"/>
          </p:nvPr>
        </p:nvSpPr>
        <p:spPr>
          <a:xfrm>
            <a:off x="1747319" y="833516"/>
            <a:ext cx="8944824" cy="4873625"/>
          </a:xfrm>
        </p:spPr>
        <p:txBody>
          <a:bodyPr>
            <a:normAutofit fontScale="85000" lnSpcReduction="10000"/>
          </a:bodyPr>
          <a:lstStyle/>
          <a:p>
            <a:pPr marL="0" indent="0">
              <a:buNone/>
            </a:pPr>
            <a:r>
              <a:rPr lang="uk-UA" dirty="0"/>
              <a:t>     На Чемпіонаті Європи серед дорослих (Туреччина) нашою збірною командою України було завойовано </a:t>
            </a:r>
            <a:endParaRPr lang="en-US" dirty="0"/>
          </a:p>
          <a:p>
            <a:pPr marL="0" indent="0">
              <a:buNone/>
            </a:pPr>
            <a:r>
              <a:rPr lang="uk-UA" dirty="0"/>
              <a:t>три імені ліцензії на </a:t>
            </a:r>
            <a:r>
              <a:rPr lang="uk-UA" b="1" dirty="0"/>
              <a:t> </a:t>
            </a:r>
            <a:r>
              <a:rPr lang="en-US" b="1" dirty="0"/>
              <a:t>World Combat Games</a:t>
            </a:r>
            <a:r>
              <a:rPr lang="uk-UA" b="1" dirty="0"/>
              <a:t> 2023 </a:t>
            </a:r>
            <a:r>
              <a:rPr lang="uk-UA" dirty="0"/>
              <a:t>:</a:t>
            </a:r>
            <a:endParaRPr lang="ru-RU" dirty="0"/>
          </a:p>
          <a:p>
            <a:pPr lvl="0"/>
            <a:r>
              <a:rPr lang="uk-UA" dirty="0"/>
              <a:t>Замятін Павло (</a:t>
            </a:r>
            <a:r>
              <a:rPr lang="uk-UA" dirty="0" err="1"/>
              <a:t>м.Київ</a:t>
            </a:r>
            <a:r>
              <a:rPr lang="uk-UA" dirty="0"/>
              <a:t>) – 79 кг. в розділі </a:t>
            </a:r>
            <a:r>
              <a:rPr lang="uk-UA" dirty="0" err="1"/>
              <a:t>поінт</a:t>
            </a:r>
            <a:r>
              <a:rPr lang="uk-UA" dirty="0"/>
              <a:t> – </a:t>
            </a:r>
            <a:r>
              <a:rPr lang="uk-UA" dirty="0" err="1"/>
              <a:t>файтитнг</a:t>
            </a:r>
            <a:r>
              <a:rPr lang="uk-UA" dirty="0"/>
              <a:t>.</a:t>
            </a:r>
            <a:endParaRPr lang="ru-RU" dirty="0"/>
          </a:p>
          <a:p>
            <a:pPr lvl="0"/>
            <a:r>
              <a:rPr lang="uk-UA" dirty="0" err="1"/>
              <a:t>Семенчук</a:t>
            </a:r>
            <a:r>
              <a:rPr lang="uk-UA" dirty="0"/>
              <a:t> Максим (</a:t>
            </a:r>
            <a:r>
              <a:rPr lang="uk-UA" dirty="0" err="1"/>
              <a:t>м.Кривий</a:t>
            </a:r>
            <a:r>
              <a:rPr lang="uk-UA" dirty="0"/>
              <a:t> Ріг) – 60 кг. в розділі </a:t>
            </a:r>
            <a:r>
              <a:rPr lang="uk-UA" dirty="0" err="1"/>
              <a:t>лоу</a:t>
            </a:r>
            <a:r>
              <a:rPr lang="uk-UA" dirty="0"/>
              <a:t> – </a:t>
            </a:r>
            <a:r>
              <a:rPr lang="uk-UA" dirty="0" err="1"/>
              <a:t>кік</a:t>
            </a:r>
            <a:r>
              <a:rPr lang="uk-UA" dirty="0"/>
              <a:t>.</a:t>
            </a:r>
            <a:endParaRPr lang="ru-RU" dirty="0"/>
          </a:p>
          <a:p>
            <a:pPr lvl="0"/>
            <a:r>
              <a:rPr lang="uk-UA" dirty="0"/>
              <a:t> Клименко Євген (</a:t>
            </a:r>
            <a:r>
              <a:rPr lang="uk-UA" dirty="0" err="1"/>
              <a:t>м.Одеса</a:t>
            </a:r>
            <a:r>
              <a:rPr lang="uk-UA" dirty="0"/>
              <a:t>) – 71 кг. в розділі </a:t>
            </a:r>
            <a:r>
              <a:rPr lang="uk-UA" dirty="0" err="1"/>
              <a:t>лоу</a:t>
            </a:r>
            <a:r>
              <a:rPr lang="uk-UA" dirty="0"/>
              <a:t> – </a:t>
            </a:r>
            <a:r>
              <a:rPr lang="uk-UA" dirty="0" err="1"/>
              <a:t>кік</a:t>
            </a:r>
            <a:r>
              <a:rPr lang="uk-UA" dirty="0"/>
              <a:t>.</a:t>
            </a:r>
            <a:endParaRPr lang="ru-RU" dirty="0"/>
          </a:p>
          <a:p>
            <a:pPr marL="0" indent="0">
              <a:buNone/>
            </a:pPr>
            <a:endParaRPr lang="en-US" dirty="0"/>
          </a:p>
          <a:p>
            <a:pPr marL="0" indent="0">
              <a:buNone/>
            </a:pPr>
            <a:r>
              <a:rPr lang="uk-UA" dirty="0"/>
              <a:t> На </a:t>
            </a:r>
            <a:r>
              <a:rPr lang="en-US" b="1" dirty="0"/>
              <a:t>European  Games</a:t>
            </a:r>
            <a:r>
              <a:rPr lang="uk-UA" b="1" dirty="0"/>
              <a:t> 2023 чотири імені ліцензії</a:t>
            </a:r>
            <a:r>
              <a:rPr lang="uk-UA" dirty="0"/>
              <a:t>:</a:t>
            </a:r>
            <a:endParaRPr lang="ru-RU" dirty="0"/>
          </a:p>
          <a:p>
            <a:pPr lvl="0"/>
            <a:r>
              <a:rPr lang="uk-UA" dirty="0"/>
              <a:t>Замятін Павло (</a:t>
            </a:r>
            <a:r>
              <a:rPr lang="uk-UA" dirty="0" err="1"/>
              <a:t>м.Київ</a:t>
            </a:r>
            <a:r>
              <a:rPr lang="uk-UA" dirty="0"/>
              <a:t>) – 79 </a:t>
            </a:r>
            <a:r>
              <a:rPr lang="uk-UA" dirty="0" err="1"/>
              <a:t>кг.в</a:t>
            </a:r>
            <a:r>
              <a:rPr lang="uk-UA" dirty="0"/>
              <a:t> розділі </a:t>
            </a:r>
            <a:r>
              <a:rPr lang="uk-UA" dirty="0" err="1"/>
              <a:t>лайт</a:t>
            </a:r>
            <a:r>
              <a:rPr lang="uk-UA" dirty="0"/>
              <a:t> – контакт.</a:t>
            </a:r>
            <a:endParaRPr lang="ru-RU" dirty="0"/>
          </a:p>
          <a:p>
            <a:pPr lvl="0"/>
            <a:r>
              <a:rPr lang="uk-UA" dirty="0"/>
              <a:t>Бєлкіна Марія (</a:t>
            </a:r>
            <a:r>
              <a:rPr lang="uk-UA" dirty="0" err="1"/>
              <a:t>м.Київ</a:t>
            </a:r>
            <a:r>
              <a:rPr lang="uk-UA" dirty="0"/>
              <a:t>) – 52 кг. в розділі </a:t>
            </a:r>
            <a:r>
              <a:rPr lang="uk-UA" dirty="0" err="1"/>
              <a:t>фул</a:t>
            </a:r>
            <a:r>
              <a:rPr lang="uk-UA" dirty="0"/>
              <a:t> – контакт.</a:t>
            </a:r>
            <a:endParaRPr lang="ru-RU" dirty="0"/>
          </a:p>
          <a:p>
            <a:pPr lvl="0"/>
            <a:r>
              <a:rPr lang="uk-UA" dirty="0" err="1"/>
              <a:t>Бриков</a:t>
            </a:r>
            <a:r>
              <a:rPr lang="uk-UA" dirty="0"/>
              <a:t> Тимур (</a:t>
            </a:r>
            <a:r>
              <a:rPr lang="uk-UA" dirty="0" err="1"/>
              <a:t>м.Дніпро</a:t>
            </a:r>
            <a:r>
              <a:rPr lang="uk-UA" dirty="0"/>
              <a:t>) – 75 кг. в розділі </a:t>
            </a:r>
            <a:r>
              <a:rPr lang="uk-UA" dirty="0" err="1"/>
              <a:t>фул</a:t>
            </a:r>
            <a:r>
              <a:rPr lang="uk-UA" dirty="0"/>
              <a:t> – контакт.</a:t>
            </a:r>
            <a:endParaRPr lang="ru-RU" dirty="0"/>
          </a:p>
          <a:p>
            <a:pPr lvl="0"/>
            <a:r>
              <a:rPr lang="uk-UA" dirty="0"/>
              <a:t>Мельник Артем (</a:t>
            </a:r>
            <a:r>
              <a:rPr lang="uk-UA" dirty="0" err="1"/>
              <a:t>м.Житомир</a:t>
            </a:r>
            <a:r>
              <a:rPr lang="uk-UA" dirty="0"/>
              <a:t>) – 86 кг. в розділі </a:t>
            </a:r>
            <a:r>
              <a:rPr lang="uk-UA" dirty="0" err="1"/>
              <a:t>фул</a:t>
            </a:r>
            <a:r>
              <a:rPr lang="uk-UA" dirty="0"/>
              <a:t> – контакт .</a:t>
            </a:r>
            <a:endParaRPr lang="ru-RU" dirty="0"/>
          </a:p>
          <a:p>
            <a:endParaRPr lang="ru-RU" dirty="0"/>
          </a:p>
        </p:txBody>
      </p:sp>
    </p:spTree>
    <p:extLst>
      <p:ext uri="{BB962C8B-B14F-4D97-AF65-F5344CB8AC3E}">
        <p14:creationId xmlns:p14="http://schemas.microsoft.com/office/powerpoint/2010/main" val="2982145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C77BD35-988C-4673-8C51-29C5A6698DF3}"/>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24277" y="153217"/>
            <a:ext cx="10387013" cy="7532688"/>
          </a:xfrm>
        </p:spPr>
      </p:pic>
    </p:spTree>
    <p:extLst>
      <p:ext uri="{BB962C8B-B14F-4D97-AF65-F5344CB8AC3E}">
        <p14:creationId xmlns:p14="http://schemas.microsoft.com/office/powerpoint/2010/main" val="2730184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8034-8C98-473C-A4C8-4F23FA5148E1}"/>
              </a:ext>
            </a:extLst>
          </p:cNvPr>
          <p:cNvSpPr>
            <a:spLocks noGrp="1"/>
          </p:cNvSpPr>
          <p:nvPr>
            <p:ph type="title"/>
          </p:nvPr>
        </p:nvSpPr>
        <p:spPr/>
        <p:txBody>
          <a:bodyPr/>
          <a:lstStyle/>
          <a:p>
            <a:endParaRPr lang="ru-RU" dirty="0"/>
          </a:p>
        </p:txBody>
      </p:sp>
      <p:pic>
        <p:nvPicPr>
          <p:cNvPr id="6" name="Content Placeholder 5">
            <a:extLst>
              <a:ext uri="{FF2B5EF4-FFF2-40B4-BE49-F238E27FC236}">
                <a16:creationId xmlns:a16="http://schemas.microsoft.com/office/drawing/2014/main" id="{15D5CE24-ED3B-41BF-8C30-8C4863D853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9702" y="987425"/>
            <a:ext cx="4919172" cy="4873625"/>
          </a:xfrm>
        </p:spPr>
      </p:pic>
      <p:sp>
        <p:nvSpPr>
          <p:cNvPr id="4" name="Text Placeholder 3">
            <a:extLst>
              <a:ext uri="{FF2B5EF4-FFF2-40B4-BE49-F238E27FC236}">
                <a16:creationId xmlns:a16="http://schemas.microsoft.com/office/drawing/2014/main" id="{E50CE38B-8031-4027-9D23-F1128E854BC2}"/>
              </a:ext>
            </a:extLst>
          </p:cNvPr>
          <p:cNvSpPr>
            <a:spLocks noGrp="1"/>
          </p:cNvSpPr>
          <p:nvPr>
            <p:ph type="body" sz="half" idx="2"/>
          </p:nvPr>
        </p:nvSpPr>
        <p:spPr/>
        <p:txBody>
          <a:bodyPr/>
          <a:lstStyle/>
          <a:p>
            <a:endParaRPr lang="ru-RU"/>
          </a:p>
        </p:txBody>
      </p:sp>
      <p:pic>
        <p:nvPicPr>
          <p:cNvPr id="8" name="Picture 7">
            <a:extLst>
              <a:ext uri="{FF2B5EF4-FFF2-40B4-BE49-F238E27FC236}">
                <a16:creationId xmlns:a16="http://schemas.microsoft.com/office/drawing/2014/main" id="{626BF05C-413F-4779-92B6-CCC3B0D49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322" y="0"/>
            <a:ext cx="5581492" cy="6858000"/>
          </a:xfrm>
          <a:prstGeom prst="rect">
            <a:avLst/>
          </a:prstGeom>
        </p:spPr>
      </p:pic>
    </p:spTree>
    <p:extLst>
      <p:ext uri="{BB962C8B-B14F-4D97-AF65-F5344CB8AC3E}">
        <p14:creationId xmlns:p14="http://schemas.microsoft.com/office/powerpoint/2010/main" val="1939038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E0E99E-1130-44B8-9468-D1304048C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554" y="0"/>
            <a:ext cx="9488031" cy="6858000"/>
          </a:xfrm>
          <a:prstGeom prst="rect">
            <a:avLst/>
          </a:prstGeom>
        </p:spPr>
      </p:pic>
    </p:spTree>
    <p:extLst>
      <p:ext uri="{BB962C8B-B14F-4D97-AF65-F5344CB8AC3E}">
        <p14:creationId xmlns:p14="http://schemas.microsoft.com/office/powerpoint/2010/main" val="2540899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A6274E-B36A-43E6-B8BB-D73113D8D592}"/>
              </a:ext>
            </a:extLst>
          </p:cNvPr>
          <p:cNvPicPr>
            <a:picLocks noChangeAspect="1"/>
          </p:cNvPicPr>
          <p:nvPr/>
        </p:nvPicPr>
        <p:blipFill>
          <a:blip r:embed="rId2"/>
          <a:stretch>
            <a:fillRect/>
          </a:stretch>
        </p:blipFill>
        <p:spPr>
          <a:xfrm>
            <a:off x="335477" y="0"/>
            <a:ext cx="4730948" cy="6726725"/>
          </a:xfrm>
          <a:prstGeom prst="rect">
            <a:avLst/>
          </a:prstGeom>
        </p:spPr>
      </p:pic>
      <p:sp>
        <p:nvSpPr>
          <p:cNvPr id="6" name="Rectangle 5">
            <a:extLst>
              <a:ext uri="{FF2B5EF4-FFF2-40B4-BE49-F238E27FC236}">
                <a16:creationId xmlns:a16="http://schemas.microsoft.com/office/drawing/2014/main" id="{8072B266-9EE2-4F90-BB16-731A0F2D7D13}"/>
              </a:ext>
            </a:extLst>
          </p:cNvPr>
          <p:cNvSpPr/>
          <p:nvPr/>
        </p:nvSpPr>
        <p:spPr>
          <a:xfrm>
            <a:off x="5315558" y="1257300"/>
            <a:ext cx="5676523" cy="4154984"/>
          </a:xfrm>
          <a:prstGeom prst="rect">
            <a:avLst/>
          </a:prstGeom>
        </p:spPr>
        <p:txBody>
          <a:bodyPr wrap="square">
            <a:spAutoFit/>
          </a:bodyPr>
          <a:lstStyle/>
          <a:p>
            <a:pPr lvl="0" algn="just">
              <a:spcAft>
                <a:spcPts val="0"/>
              </a:spcAft>
            </a:pPr>
            <a:r>
              <a:rPr lang="uk-UA" sz="2400" b="1" dirty="0">
                <a:latin typeface="Times New Roman" panose="02020603050405020304" pitchFamily="18" charset="0"/>
                <a:ea typeface="Calibri" panose="020F0502020204030204" pitchFamily="34" charset="0"/>
              </a:rPr>
              <a:t>Кубок Європи з кікбоксингу</a:t>
            </a:r>
            <a:r>
              <a:rPr lang="uk-UA" sz="2400" dirty="0">
                <a:latin typeface="Times New Roman" panose="02020603050405020304" pitchFamily="18" charset="0"/>
                <a:ea typeface="Calibri" panose="020F0502020204030204" pitchFamily="34" charset="0"/>
              </a:rPr>
              <a:t> у розділах </a:t>
            </a:r>
            <a:r>
              <a:rPr lang="uk-UA" sz="2400" dirty="0" err="1">
                <a:latin typeface="Times New Roman" panose="02020603050405020304" pitchFamily="18" charset="0"/>
                <a:ea typeface="Calibri" panose="020F0502020204030204" pitchFamily="34" charset="0"/>
              </a:rPr>
              <a:t>лоу-кік</a:t>
            </a:r>
            <a:r>
              <a:rPr lang="uk-UA" sz="2400" dirty="0">
                <a:latin typeface="Times New Roman" panose="02020603050405020304" pitchFamily="18" charset="0"/>
                <a:ea typeface="Calibri" panose="020F0502020204030204" pitchFamily="34" charset="0"/>
              </a:rPr>
              <a:t>, </a:t>
            </a:r>
            <a:r>
              <a:rPr lang="uk-UA" sz="2400" dirty="0" err="1">
                <a:latin typeface="Times New Roman" panose="02020603050405020304" pitchFamily="18" charset="0"/>
                <a:ea typeface="Calibri" panose="020F0502020204030204" pitchFamily="34" charset="0"/>
              </a:rPr>
              <a:t>фул</a:t>
            </a:r>
            <a:r>
              <a:rPr lang="uk-UA" sz="2400" dirty="0">
                <a:latin typeface="Times New Roman" panose="02020603050405020304" pitchFamily="18" charset="0"/>
                <a:ea typeface="Calibri" panose="020F0502020204030204" pitchFamily="34" charset="0"/>
              </a:rPr>
              <a:t>-контакт та музичні вправи</a:t>
            </a:r>
          </a:p>
          <a:p>
            <a:pPr lvl="0" algn="just">
              <a:spcAft>
                <a:spcPts val="0"/>
              </a:spcAft>
            </a:pPr>
            <a:r>
              <a:rPr lang="uk-UA" sz="2400" dirty="0">
                <a:latin typeface="Times New Roman" panose="02020603050405020304" pitchFamily="18" charset="0"/>
                <a:ea typeface="Calibri" panose="020F0502020204030204" pitchFamily="34" charset="0"/>
              </a:rPr>
              <a:t> (ІІ ранг)</a:t>
            </a:r>
            <a:r>
              <a:rPr lang="uk-UA" sz="2400" dirty="0">
                <a:latin typeface="Times New Roman" panose="02020603050405020304" pitchFamily="18" charset="0"/>
                <a:ea typeface="Times New Roman" panose="02020603050405020304" pitchFamily="18" charset="0"/>
              </a:rPr>
              <a:t> </a:t>
            </a:r>
          </a:p>
          <a:p>
            <a:pPr lvl="0" algn="just">
              <a:spcAft>
                <a:spcPts val="0"/>
              </a:spcAft>
            </a:pPr>
            <a:r>
              <a:rPr lang="uk-UA" sz="2400" dirty="0">
                <a:latin typeface="Times New Roman" panose="02020603050405020304" pitchFamily="18" charset="0"/>
                <a:ea typeface="Times New Roman" panose="02020603050405020304" pitchFamily="18" charset="0"/>
              </a:rPr>
              <a:t>У змаганнях прийняли участь 1644 спортсменів з 27 країн. </a:t>
            </a:r>
            <a:endParaRPr lang="ru-RU" sz="2400" dirty="0">
              <a:latin typeface="Times New Roman" panose="02020603050405020304" pitchFamily="18" charset="0"/>
              <a:ea typeface="Times New Roman" panose="02020603050405020304" pitchFamily="18" charset="0"/>
            </a:endParaRPr>
          </a:p>
          <a:p>
            <a:pPr marL="514350" algn="just">
              <a:spcAft>
                <a:spcPts val="0"/>
              </a:spcAft>
            </a:pPr>
            <a:r>
              <a:rPr lang="uk-UA" sz="2400" dirty="0">
                <a:latin typeface="Times New Roman" panose="02020603050405020304" pitchFamily="18" charset="0"/>
                <a:ea typeface="Times New Roman" panose="02020603050405020304" pitchFamily="18" charset="0"/>
              </a:rPr>
              <a:t>       Збірну команду України представляли 49 спортсменів, 3 тренери і 2 судді.    </a:t>
            </a:r>
            <a:endParaRPr lang="ru-RU" sz="2400" dirty="0">
              <a:latin typeface="Times New Roman" panose="02020603050405020304" pitchFamily="18" charset="0"/>
              <a:ea typeface="Times New Roman" panose="02020603050405020304" pitchFamily="18" charset="0"/>
            </a:endParaRPr>
          </a:p>
          <a:p>
            <a:pPr marL="514350" algn="just">
              <a:spcAft>
                <a:spcPts val="0"/>
              </a:spcAft>
            </a:pPr>
            <a:r>
              <a:rPr lang="uk-UA" sz="2400" b="1" dirty="0">
                <a:latin typeface="Times New Roman" panose="02020603050405020304" pitchFamily="18" charset="0"/>
                <a:ea typeface="Times New Roman" panose="02020603050405020304" pitchFamily="18" charset="0"/>
              </a:rPr>
              <a:t>       Вибороли  36 медалі, а саме: 23 золотих, 5 срібних  і 8 бронзових</a:t>
            </a:r>
            <a:endParaRPr lang="ru-RU" sz="2400" b="1" dirty="0">
              <a:latin typeface="Times New Roman" panose="02020603050405020304" pitchFamily="18" charset="0"/>
              <a:ea typeface="Times New Roman" panose="02020603050405020304" pitchFamily="18" charset="0"/>
            </a:endParaRPr>
          </a:p>
          <a:p>
            <a:pPr marL="514350" algn="just">
              <a:spcAft>
                <a:spcPts val="0"/>
              </a:spcAft>
            </a:pPr>
            <a:r>
              <a:rPr lang="uk-UA" sz="2400" b="1" dirty="0">
                <a:latin typeface="Times New Roman" panose="02020603050405020304" pitchFamily="18" charset="0"/>
                <a:ea typeface="Times New Roman" panose="02020603050405020304" pitchFamily="18" charset="0"/>
              </a:rPr>
              <a:t>       Зайнято </a:t>
            </a:r>
            <a:r>
              <a:rPr lang="en-US" sz="2400" b="1" dirty="0">
                <a:latin typeface="Times New Roman" panose="02020603050405020304" pitchFamily="18" charset="0"/>
                <a:ea typeface="Times New Roman" panose="02020603050405020304" pitchFamily="18" charset="0"/>
              </a:rPr>
              <a:t>V</a:t>
            </a:r>
            <a:r>
              <a:rPr lang="uk-UA" sz="2400" b="1" dirty="0">
                <a:latin typeface="Times New Roman" panose="02020603050405020304" pitchFamily="18" charset="0"/>
                <a:ea typeface="Times New Roman" panose="02020603050405020304" pitchFamily="18" charset="0"/>
              </a:rPr>
              <a:t> командне місце</a:t>
            </a:r>
            <a:endParaRPr lang="ru-RU"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9542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297E5-FD74-4141-BEF4-CD70111054B9}"/>
              </a:ext>
            </a:extLst>
          </p:cNvPr>
          <p:cNvSpPr>
            <a:spLocks noGrp="1"/>
          </p:cNvSpPr>
          <p:nvPr>
            <p:ph type="ctrTitle" idx="4294967295"/>
          </p:nvPr>
        </p:nvSpPr>
        <p:spPr>
          <a:xfrm>
            <a:off x="5448300" y="615950"/>
            <a:ext cx="6743700" cy="2894013"/>
          </a:xfrm>
        </p:spPr>
        <p:txBody>
          <a:bodyPr>
            <a:normAutofit/>
          </a:bodyPr>
          <a:lstStyle/>
          <a:p>
            <a:r>
              <a:rPr lang="uk-UA" sz="3600" dirty="0"/>
              <a:t> </a:t>
            </a:r>
            <a:endParaRPr lang="ru-RU" sz="3600" dirty="0"/>
          </a:p>
        </p:txBody>
      </p:sp>
      <p:pic>
        <p:nvPicPr>
          <p:cNvPr id="5" name="Picture 4">
            <a:extLst>
              <a:ext uri="{FF2B5EF4-FFF2-40B4-BE49-F238E27FC236}">
                <a16:creationId xmlns:a16="http://schemas.microsoft.com/office/drawing/2014/main" id="{E0927940-57D4-477E-A790-058C07DA8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46" y="40741"/>
            <a:ext cx="3996695" cy="6740305"/>
          </a:xfrm>
          <a:prstGeom prst="rect">
            <a:avLst/>
          </a:prstGeom>
        </p:spPr>
      </p:pic>
      <p:graphicFrame>
        <p:nvGraphicFramePr>
          <p:cNvPr id="6" name="Object 5">
            <a:extLst>
              <a:ext uri="{FF2B5EF4-FFF2-40B4-BE49-F238E27FC236}">
                <a16:creationId xmlns:a16="http://schemas.microsoft.com/office/drawing/2014/main" id="{EB198658-FD94-4BA7-87D7-761F4F6339D6}"/>
              </a:ext>
            </a:extLst>
          </p:cNvPr>
          <p:cNvGraphicFramePr>
            <a:graphicFrameLocks noChangeAspect="1"/>
          </p:cNvGraphicFramePr>
          <p:nvPr>
            <p:extLst>
              <p:ext uri="{D42A27DB-BD31-4B8C-83A1-F6EECF244321}">
                <p14:modId xmlns:p14="http://schemas.microsoft.com/office/powerpoint/2010/main" val="537097538"/>
              </p:ext>
            </p:extLst>
          </p:nvPr>
        </p:nvGraphicFramePr>
        <p:xfrm>
          <a:off x="4155541" y="40741"/>
          <a:ext cx="4294359" cy="6577342"/>
        </p:xfrm>
        <a:graphic>
          <a:graphicData uri="http://schemas.openxmlformats.org/presentationml/2006/ole">
            <mc:AlternateContent xmlns:mc="http://schemas.openxmlformats.org/markup-compatibility/2006">
              <mc:Choice xmlns:v="urn:schemas-microsoft-com:vml" Requires="v">
                <p:oleObj spid="_x0000_s1076" name="Acrobat Document" r:id="rId4" imgW="5667360" imgH="8020014" progId="Acrobat.Document.DC">
                  <p:embed/>
                </p:oleObj>
              </mc:Choice>
              <mc:Fallback>
                <p:oleObj name="Acrobat Document" r:id="rId4" imgW="5667360" imgH="8020014" progId="Acrobat.Document.DC">
                  <p:embed/>
                  <p:pic>
                    <p:nvPicPr>
                      <p:cNvPr id="0" name=""/>
                      <p:cNvPicPr/>
                      <p:nvPr/>
                    </p:nvPicPr>
                    <p:blipFill>
                      <a:blip r:embed="rId5"/>
                      <a:stretch>
                        <a:fillRect/>
                      </a:stretch>
                    </p:blipFill>
                    <p:spPr>
                      <a:xfrm>
                        <a:off x="4155541" y="40741"/>
                        <a:ext cx="4294359" cy="657734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BF35A11F-1FAA-4EC0-87C3-5BDB6979CAB2}"/>
              </a:ext>
            </a:extLst>
          </p:cNvPr>
          <p:cNvGraphicFramePr>
            <a:graphicFrameLocks noChangeAspect="1"/>
          </p:cNvGraphicFramePr>
          <p:nvPr>
            <p:extLst>
              <p:ext uri="{D42A27DB-BD31-4B8C-83A1-F6EECF244321}">
                <p14:modId xmlns:p14="http://schemas.microsoft.com/office/powerpoint/2010/main" val="550868101"/>
              </p:ext>
            </p:extLst>
          </p:nvPr>
        </p:nvGraphicFramePr>
        <p:xfrm>
          <a:off x="8292974" y="40741"/>
          <a:ext cx="3820563" cy="6613556"/>
        </p:xfrm>
        <a:graphic>
          <a:graphicData uri="http://schemas.openxmlformats.org/presentationml/2006/ole">
            <mc:AlternateContent xmlns:mc="http://schemas.openxmlformats.org/markup-compatibility/2006">
              <mc:Choice xmlns:v="urn:schemas-microsoft-com:vml" Requires="v">
                <p:oleObj spid="_x0000_s1077" name="Acrobat Document" r:id="rId6" imgW="5667360" imgH="8020014" progId="Acrobat.Document.DC">
                  <p:embed/>
                </p:oleObj>
              </mc:Choice>
              <mc:Fallback>
                <p:oleObj name="Acrobat Document" r:id="rId6" imgW="5667360" imgH="8020014" progId="Acrobat.Document.DC">
                  <p:embed/>
                  <p:pic>
                    <p:nvPicPr>
                      <p:cNvPr id="0" name=""/>
                      <p:cNvPicPr/>
                      <p:nvPr/>
                    </p:nvPicPr>
                    <p:blipFill>
                      <a:blip r:embed="rId7"/>
                      <a:stretch>
                        <a:fillRect/>
                      </a:stretch>
                    </p:blipFill>
                    <p:spPr>
                      <a:xfrm>
                        <a:off x="8292974" y="40741"/>
                        <a:ext cx="3820563" cy="6613556"/>
                      </a:xfrm>
                      <a:prstGeom prst="rect">
                        <a:avLst/>
                      </a:prstGeom>
                    </p:spPr>
                  </p:pic>
                </p:oleObj>
              </mc:Fallback>
            </mc:AlternateContent>
          </a:graphicData>
        </a:graphic>
      </p:graphicFrame>
    </p:spTree>
    <p:extLst>
      <p:ext uri="{BB962C8B-B14F-4D97-AF65-F5344CB8AC3E}">
        <p14:creationId xmlns:p14="http://schemas.microsoft.com/office/powerpoint/2010/main" val="3937867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4E253-468D-417E-9A23-D092E5625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5208" y="964196"/>
            <a:ext cx="6971169" cy="5576934"/>
          </a:xfrm>
          <a:prstGeom prst="rect">
            <a:avLst/>
          </a:prstGeom>
        </p:spPr>
      </p:pic>
      <p:pic>
        <p:nvPicPr>
          <p:cNvPr id="2" name="Picture 1">
            <a:extLst>
              <a:ext uri="{FF2B5EF4-FFF2-40B4-BE49-F238E27FC236}">
                <a16:creationId xmlns:a16="http://schemas.microsoft.com/office/drawing/2014/main" id="{8C8835EE-E9FB-465B-89FA-8B10FC191946}"/>
              </a:ext>
            </a:extLst>
          </p:cNvPr>
          <p:cNvPicPr>
            <a:picLocks noChangeAspect="1"/>
          </p:cNvPicPr>
          <p:nvPr/>
        </p:nvPicPr>
        <p:blipFill>
          <a:blip r:embed="rId3"/>
          <a:stretch>
            <a:fillRect/>
          </a:stretch>
        </p:blipFill>
        <p:spPr>
          <a:xfrm>
            <a:off x="367420" y="742385"/>
            <a:ext cx="4747788" cy="5798745"/>
          </a:xfrm>
          <a:prstGeom prst="rect">
            <a:avLst/>
          </a:prstGeom>
        </p:spPr>
      </p:pic>
    </p:spTree>
    <p:extLst>
      <p:ext uri="{BB962C8B-B14F-4D97-AF65-F5344CB8AC3E}">
        <p14:creationId xmlns:p14="http://schemas.microsoft.com/office/powerpoint/2010/main" val="3800743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5545F3-CA15-4305-907D-6FAECD4F378B}"/>
              </a:ext>
            </a:extLst>
          </p:cNvPr>
          <p:cNvPicPr>
            <a:picLocks noChangeAspect="1"/>
          </p:cNvPicPr>
          <p:nvPr/>
        </p:nvPicPr>
        <p:blipFill>
          <a:blip r:embed="rId2"/>
          <a:stretch>
            <a:fillRect/>
          </a:stretch>
        </p:blipFill>
        <p:spPr>
          <a:xfrm>
            <a:off x="70087" y="0"/>
            <a:ext cx="5497116" cy="6858000"/>
          </a:xfrm>
          <a:prstGeom prst="rect">
            <a:avLst/>
          </a:prstGeom>
        </p:spPr>
      </p:pic>
      <p:pic>
        <p:nvPicPr>
          <p:cNvPr id="3" name="Picture 2">
            <a:extLst>
              <a:ext uri="{FF2B5EF4-FFF2-40B4-BE49-F238E27FC236}">
                <a16:creationId xmlns:a16="http://schemas.microsoft.com/office/drawing/2014/main" id="{500A0848-7266-4667-94D4-9C63148612DB}"/>
              </a:ext>
            </a:extLst>
          </p:cNvPr>
          <p:cNvPicPr>
            <a:picLocks noChangeAspect="1"/>
          </p:cNvPicPr>
          <p:nvPr/>
        </p:nvPicPr>
        <p:blipFill>
          <a:blip r:embed="rId3"/>
          <a:stretch>
            <a:fillRect/>
          </a:stretch>
        </p:blipFill>
        <p:spPr>
          <a:xfrm>
            <a:off x="6096000" y="0"/>
            <a:ext cx="4514661" cy="6858000"/>
          </a:xfrm>
          <a:prstGeom prst="rect">
            <a:avLst/>
          </a:prstGeom>
        </p:spPr>
      </p:pic>
    </p:spTree>
    <p:extLst>
      <p:ext uri="{BB962C8B-B14F-4D97-AF65-F5344CB8AC3E}">
        <p14:creationId xmlns:p14="http://schemas.microsoft.com/office/powerpoint/2010/main" val="728766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DC4337-88A3-4117-A1E2-A6EF47C9787C}"/>
              </a:ext>
            </a:extLst>
          </p:cNvPr>
          <p:cNvPicPr>
            <a:picLocks noChangeAspect="1"/>
          </p:cNvPicPr>
          <p:nvPr/>
        </p:nvPicPr>
        <p:blipFill>
          <a:blip r:embed="rId2"/>
          <a:stretch>
            <a:fillRect/>
          </a:stretch>
        </p:blipFill>
        <p:spPr>
          <a:xfrm>
            <a:off x="5721377" y="153909"/>
            <a:ext cx="6036469" cy="6858000"/>
          </a:xfrm>
          <a:prstGeom prst="rect">
            <a:avLst/>
          </a:prstGeom>
        </p:spPr>
      </p:pic>
      <p:pic>
        <p:nvPicPr>
          <p:cNvPr id="3" name="Picture 2">
            <a:extLst>
              <a:ext uri="{FF2B5EF4-FFF2-40B4-BE49-F238E27FC236}">
                <a16:creationId xmlns:a16="http://schemas.microsoft.com/office/drawing/2014/main" id="{629F8CA4-7A05-41E0-8E2A-4E74C7E4C090}"/>
              </a:ext>
            </a:extLst>
          </p:cNvPr>
          <p:cNvPicPr>
            <a:picLocks noChangeAspect="1"/>
          </p:cNvPicPr>
          <p:nvPr/>
        </p:nvPicPr>
        <p:blipFill>
          <a:blip r:embed="rId3"/>
          <a:stretch>
            <a:fillRect/>
          </a:stretch>
        </p:blipFill>
        <p:spPr>
          <a:xfrm>
            <a:off x="434154" y="72427"/>
            <a:ext cx="4858866" cy="6858000"/>
          </a:xfrm>
          <a:prstGeom prst="rect">
            <a:avLst/>
          </a:prstGeom>
        </p:spPr>
      </p:pic>
    </p:spTree>
    <p:extLst>
      <p:ext uri="{BB962C8B-B14F-4D97-AF65-F5344CB8AC3E}">
        <p14:creationId xmlns:p14="http://schemas.microsoft.com/office/powerpoint/2010/main" val="2292819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Возможно, это изображение 3 человека и в помещении">
            <a:extLst>
              <a:ext uri="{FF2B5EF4-FFF2-40B4-BE49-F238E27FC236}">
                <a16:creationId xmlns:a16="http://schemas.microsoft.com/office/drawing/2014/main" id="{E6AA0252-3418-41B1-B292-80123AFA9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04938"/>
            <a:ext cx="6858000" cy="47720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8D0D10-E4CE-491C-8D30-5B0CCDB9098F}"/>
              </a:ext>
            </a:extLst>
          </p:cNvPr>
          <p:cNvSpPr>
            <a:spLocks noGrp="1"/>
          </p:cNvSpPr>
          <p:nvPr>
            <p:ph type="title" idx="4294967295"/>
          </p:nvPr>
        </p:nvSpPr>
        <p:spPr>
          <a:xfrm>
            <a:off x="0" y="347018"/>
            <a:ext cx="10515600" cy="1325563"/>
          </a:xfrm>
        </p:spPr>
        <p:txBody>
          <a:bodyPr>
            <a:normAutofit/>
          </a:bodyPr>
          <a:lstStyle/>
          <a:p>
            <a:pPr algn="ctr"/>
            <a:r>
              <a:rPr lang="ru-RU" sz="6000" b="1" dirty="0" err="1"/>
              <a:t>Наші</a:t>
            </a:r>
            <a:r>
              <a:rPr lang="ru-RU" sz="6000" b="1" dirty="0"/>
              <a:t> </a:t>
            </a:r>
            <a:r>
              <a:rPr lang="ru-RU" sz="6000" b="1" dirty="0" err="1"/>
              <a:t>співчуття</a:t>
            </a:r>
            <a:r>
              <a:rPr lang="ru-RU" sz="6000" b="1" dirty="0"/>
              <a:t> </a:t>
            </a:r>
            <a:r>
              <a:rPr lang="ru-RU" sz="6000" b="1" dirty="0" err="1"/>
              <a:t>рідним</a:t>
            </a:r>
            <a:endParaRPr lang="ru-RU" sz="6000" b="1" dirty="0"/>
          </a:p>
        </p:txBody>
      </p:sp>
      <p:sp>
        <p:nvSpPr>
          <p:cNvPr id="4" name="Content Placeholder 3">
            <a:extLst>
              <a:ext uri="{FF2B5EF4-FFF2-40B4-BE49-F238E27FC236}">
                <a16:creationId xmlns:a16="http://schemas.microsoft.com/office/drawing/2014/main" id="{1B5FD8DD-846D-49F0-ADC1-C4637693AA4D}"/>
              </a:ext>
            </a:extLst>
          </p:cNvPr>
          <p:cNvSpPr>
            <a:spLocks noGrp="1"/>
          </p:cNvSpPr>
          <p:nvPr>
            <p:ph sz="half" idx="4294967295"/>
          </p:nvPr>
        </p:nvSpPr>
        <p:spPr>
          <a:xfrm>
            <a:off x="8166226" y="1503363"/>
            <a:ext cx="3657600" cy="4673600"/>
          </a:xfrm>
        </p:spPr>
        <p:txBody>
          <a:bodyPr>
            <a:normAutofit/>
          </a:bodyPr>
          <a:lstStyle/>
          <a:p>
            <a:pPr marL="0" indent="0">
              <a:buNone/>
            </a:pPr>
            <a:r>
              <a:rPr lang="ru-RU" sz="4400" b="1" dirty="0"/>
              <a:t>Кобель </a:t>
            </a:r>
            <a:r>
              <a:rPr lang="ru-RU" sz="4400" b="1" dirty="0" err="1"/>
              <a:t>Анатолій</a:t>
            </a:r>
            <a:r>
              <a:rPr lang="ru-RU" sz="4400" b="1" dirty="0"/>
              <a:t> </a:t>
            </a:r>
            <a:r>
              <a:rPr lang="ru-RU" sz="4400" b="1" dirty="0" err="1"/>
              <a:t>Дмитрович</a:t>
            </a:r>
            <a:endParaRPr lang="ru-RU" sz="4400" b="1" dirty="0"/>
          </a:p>
        </p:txBody>
      </p:sp>
    </p:spTree>
    <p:extLst>
      <p:ext uri="{BB962C8B-B14F-4D97-AF65-F5344CB8AC3E}">
        <p14:creationId xmlns:p14="http://schemas.microsoft.com/office/powerpoint/2010/main" val="903206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Возможно, это изображение 1 человек и текст «Ukrainian kickboxer in captivity SHT VR1 SHOW International sports organizations, sports for peace? Then act and do everything what you can to protect your athletes, to return them ALIVE!»">
            <a:extLst>
              <a:ext uri="{FF2B5EF4-FFF2-40B4-BE49-F238E27FC236}">
                <a16:creationId xmlns:a16="http://schemas.microsoft.com/office/drawing/2014/main" id="{44F73E46-66D1-4A29-9B6D-4B4E4DA32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374"/>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1ACFA99-F2BA-4F37-8478-2C4C3907EFF9}"/>
              </a:ext>
            </a:extLst>
          </p:cNvPr>
          <p:cNvPicPr>
            <a:picLocks noChangeAspect="1"/>
          </p:cNvPicPr>
          <p:nvPr/>
        </p:nvPicPr>
        <p:blipFill>
          <a:blip r:embed="rId3"/>
          <a:stretch>
            <a:fillRect/>
          </a:stretch>
        </p:blipFill>
        <p:spPr>
          <a:xfrm>
            <a:off x="6992293" y="0"/>
            <a:ext cx="3935240" cy="3892990"/>
          </a:xfrm>
          <a:prstGeom prst="rect">
            <a:avLst/>
          </a:prstGeom>
        </p:spPr>
      </p:pic>
      <p:pic>
        <p:nvPicPr>
          <p:cNvPr id="3" name="Picture 2">
            <a:extLst>
              <a:ext uri="{FF2B5EF4-FFF2-40B4-BE49-F238E27FC236}">
                <a16:creationId xmlns:a16="http://schemas.microsoft.com/office/drawing/2014/main" id="{ED5E6213-7C5D-402E-8E39-B25F06F6B8C9}"/>
              </a:ext>
            </a:extLst>
          </p:cNvPr>
          <p:cNvPicPr>
            <a:picLocks noChangeAspect="1"/>
          </p:cNvPicPr>
          <p:nvPr/>
        </p:nvPicPr>
        <p:blipFill>
          <a:blip r:embed="rId4"/>
          <a:stretch>
            <a:fillRect/>
          </a:stretch>
        </p:blipFill>
        <p:spPr>
          <a:xfrm>
            <a:off x="6382691" y="2132091"/>
            <a:ext cx="2209047" cy="4725909"/>
          </a:xfrm>
          <a:prstGeom prst="rect">
            <a:avLst/>
          </a:prstGeom>
        </p:spPr>
      </p:pic>
    </p:spTree>
    <p:extLst>
      <p:ext uri="{BB962C8B-B14F-4D97-AF65-F5344CB8AC3E}">
        <p14:creationId xmlns:p14="http://schemas.microsoft.com/office/powerpoint/2010/main" val="4084261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670</Words>
  <Application>Microsoft Office PowerPoint</Application>
  <PresentationFormat>Widescreen</PresentationFormat>
  <Paragraphs>69</Paragraphs>
  <Slides>26</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3" baseType="lpstr">
      <vt:lpstr>Arial</vt:lpstr>
      <vt:lpstr>Arial Black</vt:lpstr>
      <vt:lpstr>Calibri</vt:lpstr>
      <vt:lpstr>Calibri Light</vt:lpstr>
      <vt:lpstr>Times New Roman</vt:lpstr>
      <vt:lpstr>Office Theme</vt:lpstr>
      <vt:lpstr>Acrobat Document</vt:lpstr>
      <vt:lpstr>  Федерація кікбоксингу України ВАКО</vt:lpstr>
      <vt:lpstr>Січень – Тренерський семінар (біля 115 тренерів прийняли участь)</vt:lpstr>
      <vt:lpstr>PowerPoint Presentation</vt:lpstr>
      <vt:lpstr> </vt:lpstr>
      <vt:lpstr>PowerPoint Presentation</vt:lpstr>
      <vt:lpstr>PowerPoint Presentation</vt:lpstr>
      <vt:lpstr>PowerPoint Presentation</vt:lpstr>
      <vt:lpstr>Наші співчуття рідним</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Річний звіт ФКУ ВАКО 2022 рік</dc:title>
  <dc:creator>olimp_op olimp_op</dc:creator>
  <cp:lastModifiedBy>olimp_op olimp_op</cp:lastModifiedBy>
  <cp:revision>31</cp:revision>
  <dcterms:created xsi:type="dcterms:W3CDTF">2022-11-28T09:11:27Z</dcterms:created>
  <dcterms:modified xsi:type="dcterms:W3CDTF">2026-04-27T08:35:00Z</dcterms:modified>
</cp:coreProperties>
</file>